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7" r:id="rId3"/>
    <p:sldId id="258" r:id="rId4"/>
    <p:sldId id="259" r:id="rId5"/>
    <p:sldId id="260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4;-&#1083;&#1072;&#1079;&#1077;&#1088;\Desktop\&#1055;&#1088;&#1077;&#1079;&#1077;&#1085;&#1090;&#1072;&#1094;&#1080;&#1103;%20&#1080;&#1079;&#1074;&#1077;&#1088;&#1078;&#1077;&#1085;&#1080;&#1077;%20&#1074;&#1091;&#1083;&#1082;&#1072;&#1085;&#1072;\&#1052;&#1091;&#1079;&#1099;&#1082;&#1072;%20&#1080;&#1079;&#1074;&#1077;&#1088;&#1078;&#1077;&#1085;&#1080;&#1077;%20&#1074;&#1091;&#1083;&#1082;&#1072;&#1085;&#1072;\Klassicheskaya-muzyka-Uletay-na-kryl_yah-vetra(muzofon.com)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Реанимация... Литературный досу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886"/>
            <a:ext cx="9167779" cy="6882886"/>
          </a:xfrm>
          <a:prstGeom prst="rect">
            <a:avLst/>
          </a:prstGeom>
          <a:noFill/>
        </p:spPr>
      </p:pic>
      <p:pic>
        <p:nvPicPr>
          <p:cNvPr id="41994" name="Picture 10" descr="Горы - Анимашка на телефон 228x1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00504"/>
            <a:ext cx="4029088" cy="2668387"/>
          </a:xfrm>
          <a:prstGeom prst="rect">
            <a:avLst/>
          </a:prstGeom>
          <a:noFill/>
        </p:spPr>
      </p:pic>
      <p:pic>
        <p:nvPicPr>
          <p:cNvPr id="42000" name="Picture 16" descr="http://s.pikabu.ru/images/previews_comm/2012-08_6/1346339377274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1723" y="4000504"/>
            <a:ext cx="4132277" cy="2747964"/>
          </a:xfrm>
          <a:prstGeom prst="rect">
            <a:avLst/>
          </a:prstGeom>
          <a:noFill/>
        </p:spPr>
      </p:pic>
      <p:pic>
        <p:nvPicPr>
          <p:cNvPr id="41988" name="Picture 4" descr="http://static.playcast.ru/uploads/2013/12/14/684389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05151">
            <a:off x="1749715" y="3647220"/>
            <a:ext cx="5857864" cy="3709981"/>
          </a:xfrm>
          <a:prstGeom prst="rect">
            <a:avLst/>
          </a:prstGeom>
          <a:noFill/>
        </p:spPr>
      </p:pic>
      <p:pic>
        <p:nvPicPr>
          <p:cNvPr id="42002" name="Picture 18" descr="Уникальные вулканы мира - фоторепортажи о звездах кино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429816" cy="7143776"/>
          </a:xfrm>
          <a:prstGeom prst="rect">
            <a:avLst/>
          </a:prstGeom>
          <a:noFill/>
        </p:spPr>
      </p:pic>
      <p:pic>
        <p:nvPicPr>
          <p:cNvPr id="15" name="Содержимое 3" descr="95755869_4711681_Gefest_Vylkan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142852"/>
            <a:ext cx="3394184" cy="3912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008" name="Picture 24" descr="Всё о фигуре здесь - Всё о фигуре здесь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88" y="3786190"/>
            <a:ext cx="2924726" cy="2762241"/>
          </a:xfrm>
          <a:prstGeom prst="rect">
            <a:avLst/>
          </a:prstGeom>
          <a:noFill/>
        </p:spPr>
      </p:pic>
      <p:pic>
        <p:nvPicPr>
          <p:cNvPr id="22" name="Klassicheskaya-muzyka-Uletay-na-kryl_yah-vetra(muzof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8991600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sppiblog.org/wp-content/uploads/2013/12/volcano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\Desktop\1338991391_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153916"/>
            <a:ext cx="9764926" cy="7226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Админ\Desktop\13605731308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47888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дмин\Desktop\shop_property_file_239_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7027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www.photovolcanica.com/VolcanoInfo/Fuego/FuegoAshAni600x400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8620" y="0"/>
            <a:ext cx="10287000" cy="68580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PresentationFormat>Экран (4:3)</PresentationFormat>
  <Paragraphs>0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Касьяновы</dc:creator>
  <cp:lastModifiedBy>Пользователь Windows</cp:lastModifiedBy>
  <cp:revision>7</cp:revision>
  <dcterms:created xsi:type="dcterms:W3CDTF">2014-09-14T13:01:55Z</dcterms:created>
  <dcterms:modified xsi:type="dcterms:W3CDTF">2014-09-14T13:16:10Z</dcterms:modified>
</cp:coreProperties>
</file>