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96" r:id="rId1"/>
  </p:sldMasterIdLst>
  <p:sldIdLst>
    <p:sldId id="256" r:id="rId2"/>
    <p:sldId id="271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3" r:id="rId15"/>
    <p:sldId id="272" r:id="rId16"/>
    <p:sldId id="270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4B8D6A34-C1C8-44AE-9C25-D15702CEE700}">
          <p14:sldIdLst>
            <p14:sldId id="256"/>
            <p14:sldId id="271"/>
            <p14:sldId id="259"/>
            <p14:sldId id="260"/>
            <p14:sldId id="261"/>
            <p14:sldId id="262"/>
            <p14:sldId id="263"/>
            <p14:sldId id="264"/>
            <p14:sldId id="265"/>
            <p14:sldId id="266"/>
            <p14:sldId id="267"/>
          </p14:sldIdLst>
        </p14:section>
        <p14:section name="Раздел без заголовка" id="{365FC246-4982-4DA5-B7BC-688862CD33C3}">
          <p14:sldIdLst>
            <p14:sldId id="268"/>
            <p14:sldId id="269"/>
            <p14:sldId id="273"/>
            <p14:sldId id="272"/>
            <p14:sldId id="270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A6A0C"/>
    <a:srgbClr val="003A1A"/>
    <a:srgbClr val="FFFF99"/>
    <a:srgbClr val="FFFF66"/>
    <a:srgbClr val="0C2AA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85BFC-0E7F-44C2-A3C2-5E0B8204CC08}" type="datetimeFigureOut">
              <a:rPr lang="ru-RU" smtClean="0"/>
              <a:t>24.07.2014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BBD81-39D9-4175-9A8C-6BCC50AD9E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67198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85BFC-0E7F-44C2-A3C2-5E0B8204CC08}" type="datetimeFigureOut">
              <a:rPr lang="ru-RU" smtClean="0"/>
              <a:t>24.07.2014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BBD81-39D9-4175-9A8C-6BCC50AD9E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68290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85BFC-0E7F-44C2-A3C2-5E0B8204CC08}" type="datetimeFigureOut">
              <a:rPr lang="ru-RU" smtClean="0"/>
              <a:t>24.07.2014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BBD81-39D9-4175-9A8C-6BCC50AD9E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11490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85BFC-0E7F-44C2-A3C2-5E0B8204CC08}" type="datetimeFigureOut">
              <a:rPr lang="ru-RU" smtClean="0"/>
              <a:t>24.07.2014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BBD81-39D9-4175-9A8C-6BCC50AD9E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2248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85BFC-0E7F-44C2-A3C2-5E0B8204CC08}" type="datetimeFigureOut">
              <a:rPr lang="ru-RU" smtClean="0"/>
              <a:t>24.07.2014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BBD81-39D9-4175-9A8C-6BCC50AD9E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72806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85BFC-0E7F-44C2-A3C2-5E0B8204CC08}" type="datetimeFigureOut">
              <a:rPr lang="ru-RU" smtClean="0"/>
              <a:t>24.07.2014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BBD81-39D9-4175-9A8C-6BCC50AD9E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49184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85BFC-0E7F-44C2-A3C2-5E0B8204CC08}" type="datetimeFigureOut">
              <a:rPr lang="ru-RU" smtClean="0"/>
              <a:t>24.07.2014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BBD81-39D9-4175-9A8C-6BCC50AD9E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58796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85BFC-0E7F-44C2-A3C2-5E0B8204CC08}" type="datetimeFigureOut">
              <a:rPr lang="ru-RU" smtClean="0"/>
              <a:t>24.07.2014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BBD81-39D9-4175-9A8C-6BCC50AD9E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03594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85BFC-0E7F-44C2-A3C2-5E0B8204CC08}" type="datetimeFigureOut">
              <a:rPr lang="ru-RU" smtClean="0"/>
              <a:t>24.07.2014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BBD81-39D9-4175-9A8C-6BCC50AD9E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13765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85BFC-0E7F-44C2-A3C2-5E0B8204CC08}" type="datetimeFigureOut">
              <a:rPr lang="ru-RU" smtClean="0"/>
              <a:t>24.07.2014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BBD81-39D9-4175-9A8C-6BCC50AD9E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7952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85BFC-0E7F-44C2-A3C2-5E0B8204CC08}" type="datetimeFigureOut">
              <a:rPr lang="ru-RU" smtClean="0"/>
              <a:t>24.07.2014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BBD81-39D9-4175-9A8C-6BCC50AD9E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39792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DEBCF"/>
            </a:gs>
            <a:gs pos="38000">
              <a:srgbClr val="9CB86E">
                <a:lumMod val="71000"/>
                <a:lumOff val="29000"/>
                <a:alpha val="68000"/>
              </a:srgbClr>
            </a:gs>
            <a:gs pos="100000">
              <a:srgbClr val="156B13"/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B85BFC-0E7F-44C2-A3C2-5E0B8204CC08}" type="datetimeFigureOut">
              <a:rPr lang="ru-RU" smtClean="0"/>
              <a:t>24.07.2014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0BBD81-39D9-4175-9A8C-6BCC50AD9E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6321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97" r:id="rId1"/>
    <p:sldLayoutId id="2147483998" r:id="rId2"/>
    <p:sldLayoutId id="2147483999" r:id="rId3"/>
    <p:sldLayoutId id="2147484000" r:id="rId4"/>
    <p:sldLayoutId id="2147484001" r:id="rId5"/>
    <p:sldLayoutId id="2147484002" r:id="rId6"/>
    <p:sldLayoutId id="2147484003" r:id="rId7"/>
    <p:sldLayoutId id="2147484004" r:id="rId8"/>
    <p:sldLayoutId id="2147484005" r:id="rId9"/>
    <p:sldLayoutId id="2147484006" r:id="rId10"/>
    <p:sldLayoutId id="21474840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100000">
              <a:srgbClr val="FFFF99"/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rgbClr val="0A6A0C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Правила дорожного движения</a:t>
            </a:r>
            <a:endParaRPr lang="ru-RU" dirty="0">
              <a:solidFill>
                <a:srgbClr val="0A6A0C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817394" y="116632"/>
            <a:ext cx="423545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dirty="0" smtClean="0"/>
              <a:t>Презентацию подготовила</a:t>
            </a:r>
          </a:p>
          <a:p>
            <a:pPr algn="ctr"/>
            <a:r>
              <a:rPr lang="ru-RU" dirty="0" smtClean="0"/>
              <a:t>Воспитатель ГБДОУ детский сад №80</a:t>
            </a:r>
          </a:p>
          <a:p>
            <a:pPr algn="ctr"/>
            <a:r>
              <a:rPr lang="ru-RU" dirty="0" smtClean="0"/>
              <a:t>Приморского района</a:t>
            </a:r>
          </a:p>
          <a:p>
            <a:pPr algn="ctr"/>
            <a:r>
              <a:rPr lang="ru-RU" dirty="0" smtClean="0"/>
              <a:t>Санкт-Петербурга Молчанова А.В.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1907704" y="4797152"/>
            <a:ext cx="5617756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dirty="0" smtClean="0"/>
              <a:t>Для детей среднего дошкольного возраста.</a:t>
            </a:r>
          </a:p>
          <a:p>
            <a:pPr algn="ctr"/>
            <a:r>
              <a:rPr lang="ru-RU" dirty="0" smtClean="0"/>
              <a:t>Используемые образовательные области:</a:t>
            </a:r>
          </a:p>
          <a:p>
            <a:pPr algn="ctr"/>
            <a:r>
              <a:rPr lang="ru-RU" dirty="0" smtClean="0"/>
              <a:t>«Социально-коммуникативное развитие»,</a:t>
            </a:r>
          </a:p>
          <a:p>
            <a:pPr algn="ctr"/>
            <a:r>
              <a:rPr lang="ru-RU" dirty="0" smtClean="0"/>
              <a:t>«Познавательное развитие», «Речевое развитие».</a:t>
            </a:r>
          </a:p>
          <a:p>
            <a:pPr algn="ctr"/>
            <a:endParaRPr lang="ru-RU" dirty="0"/>
          </a:p>
          <a:p>
            <a:pPr algn="ctr"/>
            <a:r>
              <a:rPr lang="ru-RU" dirty="0" smtClean="0"/>
              <a:t>Санкт-Петербург 2014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23233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0528" y="-135396"/>
            <a:ext cx="9324528" cy="6993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1206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0528" y="-135396"/>
            <a:ext cx="9324528" cy="6993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4103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3237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Чтобы не было беды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ты навсегда запомни!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1526079"/>
            <a:ext cx="6201328" cy="4423201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43293" y="6196661"/>
            <a:ext cx="91294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+mj-lt"/>
              </a:rPr>
              <a:t>Переходи улицу только по пешеходному переходу!</a:t>
            </a:r>
            <a:endParaRPr lang="ru-RU" sz="2400" dirty="0">
              <a:solidFill>
                <a:srgbClr val="FF00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56766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88640"/>
            <a:ext cx="8533972" cy="552447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5496" y="5949280"/>
            <a:ext cx="906209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+mj-lt"/>
              </a:rPr>
              <a:t>Не играй с мячом в неположенных местах!</a:t>
            </a:r>
            <a:endParaRPr lang="ru-RU" sz="2800" dirty="0">
              <a:solidFill>
                <a:srgbClr val="FF00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293960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332656"/>
            <a:ext cx="7363427" cy="516912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12723" y="5733256"/>
            <a:ext cx="8137164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800" dirty="0" smtClean="0">
                <a:solidFill>
                  <a:srgbClr val="FF0000"/>
                </a:solidFill>
                <a:latin typeface="+mj-lt"/>
              </a:rPr>
              <a:t>Не катайся на роликах и велосипедах </a:t>
            </a:r>
          </a:p>
          <a:p>
            <a:pPr algn="ctr"/>
            <a:r>
              <a:rPr lang="ru-RU" sz="2800" dirty="0" smtClean="0">
                <a:solidFill>
                  <a:srgbClr val="FF0000"/>
                </a:solidFill>
                <a:latin typeface="+mj-lt"/>
              </a:rPr>
              <a:t>рядом с проезжей частью!</a:t>
            </a:r>
            <a:endParaRPr lang="ru-RU" sz="2800" dirty="0">
              <a:solidFill>
                <a:srgbClr val="FF00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359884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1143000"/>
            <a:ext cx="6096000" cy="4572000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2523" y="-99392"/>
            <a:ext cx="9409046" cy="70567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0892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100000">
              <a:srgbClr val="FFFF99"/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 smtClean="0">
                <a:solidFill>
                  <a:srgbClr val="0A6A0C"/>
                </a:solidFill>
                <a:latin typeface="+mj-lt"/>
              </a:rPr>
              <a:t>Цель: </a:t>
            </a:r>
            <a:r>
              <a:rPr lang="ru-RU" dirty="0" smtClean="0"/>
              <a:t>учить  детей безопасности жизнедеятельности при нахождении на проезжей части.</a:t>
            </a:r>
          </a:p>
          <a:p>
            <a:pPr marL="0" indent="0">
              <a:buNone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solidFill>
                  <a:srgbClr val="0A6A0C"/>
                </a:solidFill>
                <a:latin typeface="+mj-lt"/>
              </a:rPr>
              <a:t>Задачи:</a:t>
            </a:r>
          </a:p>
          <a:p>
            <a:r>
              <a:rPr lang="ru-RU" dirty="0" smtClean="0"/>
              <a:t>Знакомство с предметным миром.</a:t>
            </a:r>
          </a:p>
          <a:p>
            <a:r>
              <a:rPr lang="ru-RU" dirty="0" smtClean="0"/>
              <a:t>Знакомство с правилами безопасного поведения на проезжей части.</a:t>
            </a:r>
          </a:p>
          <a:p>
            <a:r>
              <a:rPr lang="ru-RU" dirty="0" smtClean="0"/>
              <a:t>Знакомство с правилами дорожного движения.</a:t>
            </a:r>
          </a:p>
          <a:p>
            <a:r>
              <a:rPr lang="ru-RU" dirty="0" smtClean="0"/>
              <a:t>Знакомство с понятиями «</a:t>
            </a:r>
            <a:r>
              <a:rPr lang="ru-RU" dirty="0"/>
              <a:t>м</a:t>
            </a:r>
            <a:r>
              <a:rPr lang="ru-RU" dirty="0" smtClean="0"/>
              <a:t>ожно-нельзя», «опасность», «осторожность».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10339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5047" y="1256159"/>
            <a:ext cx="7647393" cy="554436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54162"/>
          </a:xfrm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rgbClr val="FF0000"/>
                </a:solidFill>
              </a:rPr>
              <a:t>Правила поведения на </a:t>
            </a:r>
            <a:r>
              <a:rPr lang="ru-RU" sz="3200" dirty="0" smtClean="0">
                <a:solidFill>
                  <a:srgbClr val="FF0000"/>
                </a:solidFill>
              </a:rPr>
              <a:t>проезжей </a:t>
            </a:r>
            <a:r>
              <a:rPr lang="ru-RU" sz="3200" dirty="0" smtClean="0">
                <a:solidFill>
                  <a:srgbClr val="FF0000"/>
                </a:solidFill>
              </a:rPr>
              <a:t>части, должны </a:t>
            </a:r>
            <a:r>
              <a:rPr lang="ru-RU" sz="3200" dirty="0">
                <a:solidFill>
                  <a:srgbClr val="FF0000"/>
                </a:solidFill>
              </a:rPr>
              <a:t>з</a:t>
            </a:r>
            <a:r>
              <a:rPr lang="ru-RU" sz="3200" dirty="0" smtClean="0">
                <a:solidFill>
                  <a:srgbClr val="FF0000"/>
                </a:solidFill>
              </a:rPr>
              <a:t>нать </a:t>
            </a:r>
            <a:r>
              <a:rPr lang="ru-RU" sz="3200" dirty="0" smtClean="0">
                <a:solidFill>
                  <a:srgbClr val="FF0000"/>
                </a:solidFill>
              </a:rPr>
              <a:t>все без исключения!</a:t>
            </a:r>
            <a:endParaRPr lang="ru-RU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3780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solidFill>
                  <a:srgbClr val="FF0000"/>
                </a:solidFill>
              </a:rPr>
              <a:t>В</a:t>
            </a:r>
            <a:r>
              <a:rPr lang="ru-RU" dirty="0" smtClean="0">
                <a:solidFill>
                  <a:srgbClr val="FF0000"/>
                </a:solidFill>
              </a:rPr>
              <a:t>ы </a:t>
            </a:r>
            <a:r>
              <a:rPr lang="ru-RU" dirty="0" smtClean="0">
                <a:solidFill>
                  <a:srgbClr val="FF0000"/>
                </a:solidFill>
              </a:rPr>
              <a:t>меня </a:t>
            </a:r>
            <a:r>
              <a:rPr lang="ru-RU" dirty="0" smtClean="0">
                <a:solidFill>
                  <a:srgbClr val="FF0000"/>
                </a:solidFill>
              </a:rPr>
              <a:t>узнали?</a:t>
            </a:r>
            <a:r>
              <a:rPr lang="ru-RU" dirty="0" smtClean="0">
                <a:solidFill>
                  <a:srgbClr val="003A1A"/>
                </a:solidFill>
              </a:rPr>
              <a:t/>
            </a:r>
            <a:br>
              <a:rPr lang="ru-RU" dirty="0" smtClean="0">
                <a:solidFill>
                  <a:srgbClr val="003A1A"/>
                </a:solidFill>
              </a:rPr>
            </a:br>
            <a:endParaRPr lang="ru-RU" dirty="0">
              <a:solidFill>
                <a:srgbClr val="003A1A"/>
              </a:solidFill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3768" y="836712"/>
            <a:ext cx="4104456" cy="5194895"/>
          </a:xfrm>
        </p:spPr>
      </p:pic>
      <p:sp>
        <p:nvSpPr>
          <p:cNvPr id="3" name="TextBox 2"/>
          <p:cNvSpPr txBox="1"/>
          <p:nvPr/>
        </p:nvSpPr>
        <p:spPr>
          <a:xfrm>
            <a:off x="2026215" y="5961474"/>
            <a:ext cx="521008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>
                <a:solidFill>
                  <a:srgbClr val="FF0000"/>
                </a:solidFill>
                <a:latin typeface="+mj-lt"/>
              </a:rPr>
              <a:t>Я инспектор ДПС</a:t>
            </a:r>
          </a:p>
        </p:txBody>
      </p:sp>
    </p:spTree>
    <p:extLst>
      <p:ext uri="{BB962C8B-B14F-4D97-AF65-F5344CB8AC3E}">
        <p14:creationId xmlns:p14="http://schemas.microsoft.com/office/powerpoint/2010/main" val="3868973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40568" y="0"/>
            <a:ext cx="10449885" cy="6789387"/>
          </a:xfrm>
        </p:spPr>
      </p:pic>
      <p:sp>
        <p:nvSpPr>
          <p:cNvPr id="6" name="TextBox 5"/>
          <p:cNvSpPr txBox="1"/>
          <p:nvPr/>
        </p:nvSpPr>
        <p:spPr>
          <a:xfrm>
            <a:off x="1619672" y="1268760"/>
            <a:ext cx="37444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solidFill>
                  <a:srgbClr val="003A1A"/>
                </a:solidFill>
                <a:latin typeface="+mj-lt"/>
              </a:rPr>
              <a:t>Вы знаете </a:t>
            </a:r>
          </a:p>
          <a:p>
            <a:pPr algn="ctr"/>
            <a:r>
              <a:rPr lang="ru-RU" sz="2400" dirty="0" smtClean="0">
                <a:solidFill>
                  <a:srgbClr val="003A1A"/>
                </a:solidFill>
                <a:latin typeface="+mj-lt"/>
              </a:rPr>
              <a:t>как переходить дорогу?</a:t>
            </a:r>
            <a:endParaRPr lang="ru-RU" sz="2400" dirty="0">
              <a:solidFill>
                <a:srgbClr val="003A1A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638388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34030" y="0"/>
            <a:ext cx="10090606" cy="7173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345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68560" y="-297414"/>
            <a:ext cx="10441160" cy="78308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6626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96553" y="-297414"/>
            <a:ext cx="10057117" cy="7542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4804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93987" y="0"/>
            <a:ext cx="973197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4517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Главная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215</TotalTime>
  <Words>108</Words>
  <Application>Microsoft Office PowerPoint</Application>
  <PresentationFormat>Экран (4:3)</PresentationFormat>
  <Paragraphs>27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Правила дорожного движения</vt:lpstr>
      <vt:lpstr>Презентация PowerPoint</vt:lpstr>
      <vt:lpstr>Правила поведения на проезжей части, должны знать все без исключения!</vt:lpstr>
      <vt:lpstr>Вы меня узнали?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Чтобы не было беды ты навсегда запомни!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Слава</dc:creator>
  <cp:lastModifiedBy>Слава</cp:lastModifiedBy>
  <cp:revision>18</cp:revision>
  <dcterms:created xsi:type="dcterms:W3CDTF">2014-06-30T10:43:05Z</dcterms:created>
  <dcterms:modified xsi:type="dcterms:W3CDTF">2014-07-24T10:21:15Z</dcterms:modified>
</cp:coreProperties>
</file>