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C08"/>
    <a:srgbClr val="7B28CE"/>
    <a:srgbClr val="FFFF66"/>
    <a:srgbClr val="F6F97B"/>
    <a:srgbClr val="3B2B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19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E173B0-1373-49F8-A16F-3BD88AA18F4E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6C9E5-5021-4A40-9C96-CA4B34454C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6F97B"/>
                </a:solidFill>
              </a:rPr>
              <a:t>«Использование развивающих игр в домашних условиях</a:t>
            </a:r>
            <a:r>
              <a:rPr lang="ru-RU" b="1" dirty="0" smtClean="0">
                <a:solidFill>
                  <a:srgbClr val="F6F97B"/>
                </a:solidFill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72298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Статья для родителей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Савченкова Е.В.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Воспитатель высшей категории</a:t>
            </a:r>
          </a:p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ГБДОУ №103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214818"/>
            <a:ext cx="2286016" cy="221212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86412"/>
          </a:xfrm>
        </p:spPr>
        <p:txBody>
          <a:bodyPr>
            <a:normAutofit/>
          </a:bodyPr>
          <a:lstStyle/>
          <a:p>
            <a:pPr marL="0" indent="261938"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Складывайте из геометрических фигур предметы и целые картины. Покажите вашему ребенку, что из этих фигурок можно составить </a:t>
            </a:r>
          </a:p>
          <a:p>
            <a:pPr marL="0" indent="261938">
              <a:buNone/>
            </a:pPr>
            <a:endParaRPr lang="ru-RU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- фигурки людей, </a:t>
            </a: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- животных и птиц, </a:t>
            </a: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- сюжетные картинки, </a:t>
            </a: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- целые композиции.</a:t>
            </a:r>
            <a:endParaRPr lang="ru-RU" sz="20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7" name="Рисунок 6" descr="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071678"/>
            <a:ext cx="3362325" cy="44100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71744"/>
            <a:ext cx="5244486" cy="3849438"/>
          </a:xfrm>
          <a:prstGeom prst="rect">
            <a:avLst/>
          </a:prstGeom>
        </p:spPr>
      </p:pic>
      <p:pic>
        <p:nvPicPr>
          <p:cNvPr id="5" name="Рисунок 4" descr="7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2857496"/>
            <a:ext cx="1683197" cy="1714512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500198"/>
          </a:xfrm>
        </p:spPr>
        <p:txBody>
          <a:bodyPr>
            <a:normAutofit fontScale="90000"/>
          </a:bodyPr>
          <a:lstStyle/>
          <a:p>
            <a:pPr indent="363538" algn="ctr"/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</a:rPr>
              <a:t>Если ваш ребенок будет окружен развивающими играми, вы сами вскоре заметите, что у него улучшилась память, речь, он стал лучше ориентироваться в пространстве, может сам решить поставленную задачу.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Также есть другие варианты использования геометрической мозаики:</a:t>
            </a:r>
            <a:endParaRPr lang="en-US" sz="2400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ru-RU" sz="800" i="1" dirty="0" smtClean="0">
              <a:latin typeface="+mj-lt"/>
            </a:endParaRPr>
          </a:p>
          <a:p>
            <a:pPr>
              <a:buNone/>
            </a:pP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-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вы можете спросить у ребенка, из каких геометрических фигур составлено изображение, сколько их и какого они цвета;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ru-RU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n-US" sz="2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-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можете предложить ребенку повторить выложенную вами картинку;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buFontTx/>
              <a:buChar char="-"/>
            </a:pPr>
            <a:endParaRPr lang="ru-RU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попросить ребенка по памяти, рассказать какие были использованы геометрические фигуры в показанной картинке.</a:t>
            </a: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buFontTx/>
              <a:buChar char="-"/>
            </a:pPr>
            <a:endParaRPr lang="en-US" sz="2000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sz="2000" i="1" dirty="0" smtClean="0">
                <a:solidFill>
                  <a:srgbClr val="FCBC08"/>
                </a:solidFill>
                <a:latin typeface="+mj-lt"/>
              </a:rPr>
              <a:t>И вот что еще важно: эти игры должны всегда находиться в доступном для ребенка месте, чтобы он мог играть в них, когда пожелает.</a:t>
            </a:r>
            <a:endParaRPr lang="en-US" sz="2000" i="1" dirty="0" smtClean="0">
              <a:solidFill>
                <a:srgbClr val="FCBC08"/>
              </a:solidFill>
              <a:latin typeface="+mj-lt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em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643182"/>
            <a:ext cx="4572032" cy="372890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1071570"/>
          </a:xfrm>
        </p:spPr>
        <p:txBody>
          <a:bodyPr>
            <a:normAutofit fontScale="92500" lnSpcReduction="10000"/>
          </a:bodyPr>
          <a:lstStyle/>
          <a:p>
            <a:pPr marL="0" indent="174625" algn="ctr">
              <a:buNone/>
            </a:pPr>
            <a:r>
              <a:rPr lang="ru-RU" sz="2400" i="1" dirty="0" smtClean="0">
                <a:solidFill>
                  <a:srgbClr val="FCBC08"/>
                </a:solidFill>
                <a:latin typeface="+mj-lt"/>
              </a:rPr>
              <a:t>Уверена, что эти игры доставят радость вашему ребенку и помогут ему лучше и увереннее чувствовать себя среди сверстников.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дети12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214554"/>
            <a:ext cx="2928958" cy="337745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642918"/>
            <a:ext cx="8048652" cy="55721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Ваш ребенок подрастает. И настал момент, когда ему необходимо не только научиться читать и считать. Он должен научиться: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</a:t>
            </a:r>
            <a:r>
              <a:rPr lang="ru-RU" sz="2400" i="1" dirty="0" smtClean="0"/>
              <a:t>- развивать речь, </a:t>
            </a:r>
            <a:br>
              <a:rPr lang="ru-RU" sz="2400" i="1" dirty="0" smtClean="0"/>
            </a:br>
            <a:r>
              <a:rPr lang="ru-RU" sz="2400" i="1" dirty="0" smtClean="0"/>
              <a:t>      - логически мыслить, </a:t>
            </a:r>
            <a:br>
              <a:rPr lang="ru-RU" sz="2400" i="1" dirty="0" smtClean="0"/>
            </a:br>
            <a:r>
              <a:rPr lang="ru-RU" sz="2400" i="1" dirty="0" smtClean="0"/>
              <a:t>      - думать, </a:t>
            </a:r>
            <a:br>
              <a:rPr lang="ru-RU" sz="2400" i="1" dirty="0" smtClean="0"/>
            </a:br>
            <a:r>
              <a:rPr lang="ru-RU" sz="2400" i="1" dirty="0" smtClean="0"/>
              <a:t>      - развивать память, </a:t>
            </a:r>
            <a:br>
              <a:rPr lang="ru-RU" sz="2400" i="1" dirty="0" smtClean="0"/>
            </a:br>
            <a:r>
              <a:rPr lang="ru-RU" sz="2400" i="1" dirty="0" smtClean="0"/>
              <a:t>      - развивать воображение.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     </a:t>
            </a:r>
            <a:r>
              <a:rPr lang="ru-RU" sz="2400" i="1" dirty="0" smtClean="0">
                <a:solidFill>
                  <a:srgbClr val="00B050"/>
                </a:solidFill>
              </a:rPr>
              <a:t>В формировании этих качеств вам помогут различные развивающие игры.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785794"/>
            <a:ext cx="8520114" cy="2214578"/>
          </a:xfrm>
        </p:spPr>
        <p:txBody>
          <a:bodyPr>
            <a:normAutofit/>
          </a:bodyPr>
          <a:lstStyle/>
          <a:p>
            <a:pPr marL="449263" indent="363538"/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Сейчас появилось очень много развивающих игр. Конечно, не каждый сейчас может позволить себе купить эти игры, тем более, что ребенка должны окружать множество развивающих игр. Это: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42910" y="2928934"/>
            <a:ext cx="8234362" cy="2643206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449263"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2"/>
                </a:solidFill>
                <a:latin typeface="+mj-lt"/>
              </a:rPr>
              <a:t>  </a:t>
            </a: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игры и на развитие у детей математических       способностей, </a:t>
            </a:r>
          </a:p>
          <a:p>
            <a:pPr marL="449263"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  игры, помогающие при обучении ребенка чтению,</a:t>
            </a:r>
          </a:p>
          <a:p>
            <a:pPr marL="449263"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  игры на развитие памяти, мышления, речи.</a:t>
            </a:r>
            <a:endParaRPr lang="en-US" sz="2200" i="1" dirty="0" smtClean="0">
              <a:solidFill>
                <a:schemeClr val="tx2"/>
              </a:solidFill>
              <a:latin typeface="+mj-lt"/>
            </a:endParaRPr>
          </a:p>
          <a:p>
            <a:pPr marL="449263" lvl="0">
              <a:spcBef>
                <a:spcPct val="0"/>
              </a:spcBef>
            </a:pPr>
            <a:endParaRPr lang="ru-RU" sz="2200" i="1" dirty="0" smtClean="0">
              <a:solidFill>
                <a:schemeClr val="tx2"/>
              </a:solidFill>
              <a:latin typeface="+mj-lt"/>
            </a:endParaRPr>
          </a:p>
          <a:p>
            <a:pPr marL="449263" lvl="0" indent="363538">
              <a:spcBef>
                <a:spcPct val="0"/>
              </a:spcBef>
            </a:pPr>
            <a:endParaRPr lang="ru-RU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49263" lvl="0" indent="363538">
              <a:spcBef>
                <a:spcPct val="0"/>
              </a:spcBef>
              <a:buFontTx/>
              <a:buChar char="-"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5786" y="4786322"/>
            <a:ext cx="8020048" cy="142876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R="0" lvl="0" indent="3635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Поэтому я предлагаю вам игры, которые вы сможете сделать сами.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дети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429000"/>
            <a:ext cx="2976550" cy="3049594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i="1" dirty="0" smtClean="0">
                <a:solidFill>
                  <a:srgbClr val="FCBC08"/>
                </a:solidFill>
              </a:rPr>
              <a:t>Игра «Разрезные картинки»</a:t>
            </a:r>
            <a:endParaRPr lang="ru-RU" dirty="0">
              <a:solidFill>
                <a:srgbClr val="FCBC08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538674"/>
          </a:xfrm>
        </p:spPr>
        <p:txBody>
          <a:bodyPr>
            <a:normAutofit/>
          </a:bodyPr>
          <a:lstStyle/>
          <a:p>
            <a:pPr marL="0" indent="363538" algn="just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Разрезные картинки - это картинки, разрезанные по прямым линиям. Ребенку не надо думать о форме кусочков, и он сосредотачивает свое внимание на изображении. Складывая картинки, ребенок учится, как сложить из частей целое, представляет предмет целиком, у него развивается:</a:t>
            </a:r>
          </a:p>
          <a:p>
            <a:pPr marL="0" indent="363538" algn="just">
              <a:spcBef>
                <a:spcPts val="0"/>
              </a:spcBef>
              <a:buNone/>
            </a:pPr>
            <a:endParaRPr lang="ru-RU" sz="2200" i="1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0" indent="363538" algn="just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- мышление, </a:t>
            </a:r>
          </a:p>
          <a:p>
            <a:pPr marL="0" indent="363538" algn="just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- пространственная ориентировка, </a:t>
            </a:r>
          </a:p>
          <a:p>
            <a:pPr marL="0" indent="363538" algn="just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- тренируется память, </a:t>
            </a:r>
          </a:p>
          <a:p>
            <a:pPr marL="0" indent="363538" algn="just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- развивается мелкая моторика рук.</a:t>
            </a:r>
            <a:endParaRPr lang="ru-RU" sz="22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2285998"/>
          </a:xfrm>
        </p:spPr>
        <p:txBody>
          <a:bodyPr>
            <a:normAutofit/>
          </a:bodyPr>
          <a:lstStyle/>
          <a:p>
            <a:pPr marL="0" indent="363538"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Эту игру можно предложить даже 3-х летнему ребенку. Наверняка у вас дома есть детские книжки, скажем так, в неважном состоянии. Выберете картинку поярче, желательно ту, на которой изображен один предмет. Например: мишка, кукла, машина, цветок и другие. Наклейте ее на картон и разрежьте на 4-6-8-10 частей. Затем предложите ребенку собрать картинку. </a:t>
            </a:r>
            <a:endParaRPr lang="ru-RU" sz="20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1" name="Рисунок 10" descr="IMG_24427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429000"/>
            <a:ext cx="4182287" cy="2643206"/>
          </a:xfrm>
          <a:prstGeom prst="rect">
            <a:avLst/>
          </a:prstGeom>
        </p:spPr>
      </p:pic>
      <p:pic>
        <p:nvPicPr>
          <p:cNvPr id="12" name="Рисунок 11" descr="IMG_244066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7" y="3429000"/>
            <a:ext cx="3847704" cy="2624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642942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tx2"/>
                </a:solidFill>
                <a:latin typeface="+mj-lt"/>
              </a:rPr>
              <a:t>Сделайте несколько таких картинок.</a:t>
            </a:r>
            <a:endParaRPr lang="ru-RU" b="1" dirty="0">
              <a:latin typeface="+mj-lt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154" y="1643050"/>
            <a:ext cx="2727218" cy="4786322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529" y="1643050"/>
            <a:ext cx="2890305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2714644"/>
          </a:xfrm>
        </p:spPr>
        <p:txBody>
          <a:bodyPr>
            <a:normAutofit/>
          </a:bodyPr>
          <a:lstStyle/>
          <a:p>
            <a:pPr marL="0" indent="449263">
              <a:buNone/>
            </a:pPr>
            <a:r>
              <a:rPr lang="ru-RU" sz="2200" i="1" dirty="0" smtClean="0">
                <a:solidFill>
                  <a:schemeClr val="tx2"/>
                </a:solidFill>
                <a:latin typeface="+mj-lt"/>
              </a:rPr>
              <a:t>Когда ребенок хорошо усвоит эту игру, усложните ее. Разрежьте другие картинки на более мелкие части, разной формы, чтобы их было 12-14 штук. </a:t>
            </a:r>
            <a:endParaRPr lang="ru-RU" sz="22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Рисунок 3" descr="IMG_2449rr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643182"/>
            <a:ext cx="3750026" cy="2857520"/>
          </a:xfrm>
          <a:prstGeom prst="rect">
            <a:avLst/>
          </a:prstGeom>
        </p:spPr>
      </p:pic>
      <p:pic>
        <p:nvPicPr>
          <p:cNvPr id="5" name="Рисунок 4" descr="IMG_2450rrre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7" y="2643181"/>
            <a:ext cx="3750027" cy="284252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452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10000" contrast="20000"/>
          </a:blip>
          <a:srcRect l="5970" t="2288" r="10453" b="1996"/>
          <a:stretch>
            <a:fillRect/>
          </a:stretch>
        </p:blipFill>
        <p:spPr>
          <a:xfrm>
            <a:off x="3500430" y="857232"/>
            <a:ext cx="5000660" cy="5572164"/>
          </a:xfrm>
          <a:scene3d>
            <a:camera prst="isometricOffAxis1Right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357158" y="1142984"/>
            <a:ext cx="2714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Когда ваш ребенок справиться и с этим заданием – возьмите сюжетные картинки, с множеством мелких предметов.</a:t>
            </a:r>
            <a:endParaRPr lang="ru-RU" sz="2000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FFC000"/>
                </a:solidFill>
              </a:rPr>
              <a:t>Игра «Фигурная (геометрическая) мозаика»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08032"/>
          </a:xfrm>
        </p:spPr>
        <p:txBody>
          <a:bodyPr>
            <a:normAutofit/>
          </a:bodyPr>
          <a:lstStyle/>
          <a:p>
            <a:pPr marL="0" indent="261938">
              <a:buNone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Из плотного цветного картона нарежьте множество геометрических фигурок: </a:t>
            </a:r>
          </a:p>
          <a:p>
            <a:pPr marL="0" indent="261938">
              <a:buNone/>
            </a:pPr>
            <a:endParaRPr lang="ru-RU" sz="2000" i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- круг, </a:t>
            </a: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- овал, </a:t>
            </a: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- треугольник, </a:t>
            </a: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- квадрат, </a:t>
            </a:r>
          </a:p>
          <a:p>
            <a:pPr marL="0" indent="261938">
              <a:buNone/>
            </a:pPr>
            <a:r>
              <a:rPr lang="ru-RU" sz="2000" i="1" dirty="0" smtClean="0">
                <a:solidFill>
                  <a:schemeClr val="tx2"/>
                </a:solidFill>
                <a:latin typeface="+mj-lt"/>
              </a:rPr>
              <a:t>- прямоугольник.</a:t>
            </a:r>
            <a:endParaRPr lang="ru-RU" sz="20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Овал 3"/>
          <p:cNvSpPr/>
          <p:nvPr/>
        </p:nvSpPr>
        <p:spPr>
          <a:xfrm rot="5400000">
            <a:off x="4357686" y="4429132"/>
            <a:ext cx="1000132" cy="135732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14744" y="2928934"/>
            <a:ext cx="1285884" cy="1285884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500694" y="2786058"/>
            <a:ext cx="1214446" cy="1357322"/>
          </a:xfrm>
          <a:prstGeom prst="triangl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2857496"/>
            <a:ext cx="1285884" cy="128588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4643446"/>
            <a:ext cx="2143140" cy="92869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490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«Использование развивающих игр в домашних условиях» </vt:lpstr>
      <vt:lpstr>       Ваш ребенок подрастает. И настал момент, когда ему необходимо не только научиться читать и считать. Он должен научиться:         - развивать речь,        - логически мыслить,        - думать,        - развивать память,        - развивать воображение.         В формировании этих качеств вам помогут различные развивающие игры.  </vt:lpstr>
      <vt:lpstr>Сейчас появилось очень много развивающих игр. Конечно, не каждый сейчас может позволить себе купить эти игры, тем более, что ребенка должны окружать множество развивающих игр. Это:  </vt:lpstr>
      <vt:lpstr>   Игра «Разрезные картинки»</vt:lpstr>
      <vt:lpstr>Слайд 5</vt:lpstr>
      <vt:lpstr>Слайд 6</vt:lpstr>
      <vt:lpstr>Слайд 7</vt:lpstr>
      <vt:lpstr>Слайд 8</vt:lpstr>
      <vt:lpstr>Игра «Фигурная (геометрическая) мозаика»</vt:lpstr>
      <vt:lpstr>Слайд 10</vt:lpstr>
      <vt:lpstr>Если ваш ребенок будет окружен развивающими играми, вы сами вскоре заметите, что у него улучшилась память, речь, он стал лучше ориентироваться в пространстве, может сам решить поставленную задачу. </vt:lpstr>
      <vt:lpstr>Слайд 12</vt:lpstr>
      <vt:lpstr>Слайд 13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.</dc:creator>
  <cp:lastModifiedBy>.</cp:lastModifiedBy>
  <cp:revision>34</cp:revision>
  <dcterms:created xsi:type="dcterms:W3CDTF">2015-02-24T12:43:32Z</dcterms:created>
  <dcterms:modified xsi:type="dcterms:W3CDTF">2015-03-16T09:23:56Z</dcterms:modified>
</cp:coreProperties>
</file>