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5" autoAdjust="0"/>
    <p:restoredTop sz="94660"/>
  </p:normalViewPr>
  <p:slideViewPr>
    <p:cSldViewPr>
      <p:cViewPr varScale="1">
        <p:scale>
          <a:sx n="87" d="100"/>
          <a:sy n="87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Гайка\Desktop\091764dc538bbc44ad7cab16ae9b2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19" y="3196579"/>
            <a:ext cx="277839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Гайка\Desktop\immunitet_de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06" y="5068787"/>
            <a:ext cx="2536758" cy="167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Гайка\Desktop\kakoy-dolzhna-byit-dyihatelnaya-gimnastika-dlya-rebenka-460x3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3" y="1218085"/>
            <a:ext cx="2778391" cy="19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Гайка\Desktop\Фоты ЗОЖ\pic_bo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41" y="4013120"/>
            <a:ext cx="2150368" cy="272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Гайка\Desktop\verse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97" y="1412776"/>
            <a:ext cx="2785257" cy="22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Гайка\Desktop\kushat_lozhko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90260"/>
            <a:ext cx="2376264" cy="161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Гайка\Desktop\Фоты ЗОЖ\polza_obozhey.gi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51" y="1200255"/>
            <a:ext cx="2725383" cy="194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Гайка\Desktop\Фоты ЗОЖ\85507954_large_4085248_75153721_large_gim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3" y="4968771"/>
            <a:ext cx="2724472" cy="177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99634" y="157337"/>
            <a:ext cx="8712200" cy="101134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Здоровый образ жизни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05271" y="332656"/>
            <a:ext cx="684076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Физические показатели правильного развития ребенка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Гайка\Desktop\m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083" y="1916833"/>
            <a:ext cx="1252965" cy="183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айка\Desktop\mb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465" y="1838207"/>
            <a:ext cx="2419394" cy="178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айка\Desktop\2008_01_17_pb-kids-grow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592288" cy="31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Гайка\Desktop\2729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45" y="1777283"/>
            <a:ext cx="2098003" cy="311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10389" y="5900531"/>
            <a:ext cx="2330534" cy="55386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РОСТ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5883670"/>
            <a:ext cx="2330534" cy="55386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ВЕС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12325" y="4437112"/>
            <a:ext cx="2330534" cy="55386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ОГК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80312" y="4947190"/>
            <a:ext cx="1772614" cy="55386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ОГ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209665" y="5090170"/>
            <a:ext cx="576064" cy="792088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67944" y="5090170"/>
            <a:ext cx="557707" cy="792088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217163" y="3748278"/>
            <a:ext cx="432048" cy="648072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172400" y="4005064"/>
            <a:ext cx="432048" cy="884257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58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222276" y="332656"/>
            <a:ext cx="6629400" cy="74295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>
                <a:solidFill>
                  <a:srgbClr val="365F91"/>
                </a:solidFill>
                <a:effectLst/>
                <a:latin typeface="Times New Roman"/>
                <a:ea typeface="Calibri"/>
                <a:cs typeface="Times New Roman"/>
              </a:rPr>
              <a:t>Факторы, влияющие на физическое здоровье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Стрелка вниз 4"/>
          <p:cNvSpPr/>
          <p:nvPr/>
        </p:nvSpPr>
        <p:spPr>
          <a:xfrm rot="1668126">
            <a:off x="972369" y="1119680"/>
            <a:ext cx="647700" cy="60007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505722" y="1212813"/>
            <a:ext cx="514350" cy="300701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33091" y="1144979"/>
            <a:ext cx="647700" cy="41069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868144" y="1218107"/>
            <a:ext cx="584264" cy="2784571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802039">
            <a:off x="6592994" y="1167556"/>
            <a:ext cx="435035" cy="60007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8408" y="1742209"/>
            <a:ext cx="1940582" cy="76136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ea typeface="Calibri"/>
                <a:cs typeface="Times New Roman"/>
              </a:rPr>
              <a:t>Питание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07704" y="4219828"/>
            <a:ext cx="2012188" cy="85725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ea typeface="Calibri"/>
                <a:cs typeface="Times New Roman"/>
              </a:rPr>
              <a:t>Дыхание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131840" y="1607482"/>
            <a:ext cx="2609631" cy="101484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ea typeface="Calibri"/>
                <a:cs typeface="Times New Roman"/>
              </a:rPr>
              <a:t>Физические нагрузки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19669" y="6096635"/>
            <a:ext cx="2088232" cy="76136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ea typeface="Calibri"/>
                <a:cs typeface="Times New Roman"/>
              </a:rPr>
              <a:t>Закаливание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660232" y="1555671"/>
            <a:ext cx="2473491" cy="109347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ea typeface="Calibri"/>
                <a:cs typeface="Times New Roman"/>
              </a:rPr>
              <a:t>Гигиенические процедуры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1027" name="Picture 3" descr="C:\Users\Гайка\Desktop\5290-128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32" y="5157192"/>
            <a:ext cx="2602024" cy="162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Гайка\Desktop\im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7" y="2564614"/>
            <a:ext cx="1823313" cy="205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Гайка\Desktop\489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97" y="2716320"/>
            <a:ext cx="2241915" cy="154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айка\Desktop\91747869_chistimzubyrebenku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83" y="2716320"/>
            <a:ext cx="2560102" cy="16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inaburg.ru/uploads/0000/0c/aa/9459-1-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40" y="4219828"/>
            <a:ext cx="1239433" cy="188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104</TotalTime>
  <Words>25</Words>
  <Application>Microsoft Office PowerPoint</Application>
  <PresentationFormat>Экран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Spring</vt:lpstr>
      <vt:lpstr>Здоровый образ жизни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Гайка</dc:creator>
  <cp:lastModifiedBy>Гайка</cp:lastModifiedBy>
  <cp:revision>7</cp:revision>
  <dcterms:created xsi:type="dcterms:W3CDTF">2013-10-16T18:00:47Z</dcterms:created>
  <dcterms:modified xsi:type="dcterms:W3CDTF">2013-10-16T19:57:36Z</dcterms:modified>
</cp:coreProperties>
</file>