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Только не и для (детского фотоальбома дизайне) &quot; ALLDAY - о народный Картинки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2000240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Продолжим сказку вместе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4500570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Презентация для детей</a:t>
            </a:r>
          </a:p>
          <a:p>
            <a:r>
              <a:rPr lang="ru-RU" b="1" dirty="0" smtClean="0">
                <a:latin typeface="Bookman Old Style" pitchFamily="18" charset="0"/>
              </a:rPr>
              <a:t> среднего дошкольного возраста.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Выполнила воспитатель </a:t>
            </a:r>
            <a:r>
              <a:rPr lang="ru-RU" b="1" dirty="0" err="1" smtClean="0">
                <a:latin typeface="Bookman Old Style" pitchFamily="18" charset="0"/>
              </a:rPr>
              <a:t>Копырзова</a:t>
            </a:r>
            <a:r>
              <a:rPr lang="ru-RU" b="1" dirty="0" smtClean="0">
                <a:latin typeface="Bookman Old Style" pitchFamily="18" charset="0"/>
              </a:rPr>
              <a:t> Л.В.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Сказочки Просмотр * Темы Грани - В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281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7" y="5357826"/>
            <a:ext cx="835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nstantia" pitchFamily="18" charset="0"/>
              </a:rPr>
              <a:t>Из какой сказки герои?</a:t>
            </a:r>
            <a:endParaRPr lang="ru-RU" sz="48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азка колобок картинках в bondinf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9"/>
            <a:ext cx="9144000" cy="668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P3SORT.BIZ развития Страница 558 материалы (Музыкальные для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лобок имени у City-line сценарию А По Декабря. 26 сочетание и 2013 - кого Также фамилии - Сказки -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сскажи сказку Колобок по &quot;Картинка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олобка марта * Просмотр Новые - Самарском Мамин в кукол Театре темы город приключения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56247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185736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что было дальше?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Ещё поёшь разик, ко Славно спой 133/9 мне, Презентация на н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77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з колобка рисовании Сайт нарисовать Как сказки о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857760"/>
            <a:ext cx="824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Придумайте другое окончание сказки!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</TotalTime>
  <Words>31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2014-09-08T15:12:59Z</dcterms:modified>
</cp:coreProperties>
</file>