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7" r:id="rId4"/>
    <p:sldId id="258" r:id="rId5"/>
    <p:sldId id="270" r:id="rId6"/>
    <p:sldId id="260" r:id="rId7"/>
    <p:sldId id="262" r:id="rId8"/>
    <p:sldId id="263" r:id="rId9"/>
    <p:sldId id="264" r:id="rId10"/>
    <p:sldId id="265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3B9EF-A7A8-4DC1-BFF6-5614BA561079}" type="doc">
      <dgm:prSet loTypeId="urn:microsoft.com/office/officeart/2005/8/layout/target3" loCatId="relationship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988C040-BE05-49EF-9EFA-66E02A869F2F}">
      <dgm:prSet/>
      <dgm:spPr/>
      <dgm:t>
        <a:bodyPr/>
        <a:lstStyle/>
        <a:p>
          <a:pPr rtl="0"/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3B8BFA5D-BC04-4F1B-BA86-FD52A5027312}" type="parTrans" cxnId="{D3CCBE10-20BA-4A89-9BD2-4AACD87FA015}">
      <dgm:prSet/>
      <dgm:spPr/>
      <dgm:t>
        <a:bodyPr/>
        <a:lstStyle/>
        <a:p>
          <a:endParaRPr lang="ru-RU"/>
        </a:p>
      </dgm:t>
    </dgm:pt>
    <dgm:pt modelId="{3525B3CB-1A14-4A1A-B6EF-0EA15C867174}" type="sibTrans" cxnId="{D3CCBE10-20BA-4A89-9BD2-4AACD87FA015}">
      <dgm:prSet/>
      <dgm:spPr/>
      <dgm:t>
        <a:bodyPr/>
        <a:lstStyle/>
        <a:p>
          <a:endParaRPr lang="ru-RU"/>
        </a:p>
      </dgm:t>
    </dgm:pt>
    <dgm:pt modelId="{51A8E960-C829-43A1-8CF5-9C1AEB6CFBD8}">
      <dgm:prSet/>
      <dgm:spPr/>
      <dgm:t>
        <a:bodyPr/>
        <a:lstStyle/>
        <a:p>
          <a:pPr rtl="0"/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E28A6C68-5B4E-4255-BA57-1F9A720D3BFD}" type="parTrans" cxnId="{BC45558C-A5D1-404B-9F01-1ECF8387D93F}">
      <dgm:prSet/>
      <dgm:spPr/>
      <dgm:t>
        <a:bodyPr/>
        <a:lstStyle/>
        <a:p>
          <a:endParaRPr lang="ru-RU"/>
        </a:p>
      </dgm:t>
    </dgm:pt>
    <dgm:pt modelId="{4BC01690-630A-48AE-BEF8-0868349E8A1D}" type="sibTrans" cxnId="{BC45558C-A5D1-404B-9F01-1ECF8387D93F}">
      <dgm:prSet/>
      <dgm:spPr/>
      <dgm:t>
        <a:bodyPr/>
        <a:lstStyle/>
        <a:p>
          <a:endParaRPr lang="ru-RU"/>
        </a:p>
      </dgm:t>
    </dgm:pt>
    <dgm:pt modelId="{C59D7E04-4C90-45A2-8EED-F06E08C9BE28}">
      <dgm:prSet/>
      <dgm:spPr/>
      <dgm:t>
        <a:bodyPr/>
        <a:lstStyle/>
        <a:p>
          <a:pPr rtl="0"/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91D7FA04-64F5-44C5-85F0-7156559008C4}" type="parTrans" cxnId="{186DC3BD-A41F-4715-827C-A355697F49A6}">
      <dgm:prSet/>
      <dgm:spPr/>
      <dgm:t>
        <a:bodyPr/>
        <a:lstStyle/>
        <a:p>
          <a:endParaRPr lang="ru-RU"/>
        </a:p>
      </dgm:t>
    </dgm:pt>
    <dgm:pt modelId="{00062B83-30AC-4DE7-867F-8036E2FCEE38}" type="sibTrans" cxnId="{186DC3BD-A41F-4715-827C-A355697F49A6}">
      <dgm:prSet/>
      <dgm:spPr/>
      <dgm:t>
        <a:bodyPr/>
        <a:lstStyle/>
        <a:p>
          <a:endParaRPr lang="ru-RU"/>
        </a:p>
      </dgm:t>
    </dgm:pt>
    <dgm:pt modelId="{93105FF9-3784-4031-AA3F-CDA012E1B016}">
      <dgm:prSet/>
      <dgm:spPr/>
      <dgm:t>
        <a:bodyPr/>
        <a:lstStyle/>
        <a:p>
          <a:endParaRPr lang="ru-RU"/>
        </a:p>
      </dgm:t>
    </dgm:pt>
    <dgm:pt modelId="{D682E9BC-2893-49B6-8536-ED607374166E}" type="parTrans" cxnId="{A1E7E271-F710-4523-B6A3-BBA3E3919002}">
      <dgm:prSet/>
      <dgm:spPr/>
      <dgm:t>
        <a:bodyPr/>
        <a:lstStyle/>
        <a:p>
          <a:endParaRPr lang="ru-RU"/>
        </a:p>
      </dgm:t>
    </dgm:pt>
    <dgm:pt modelId="{C904DA9D-DA0D-47F7-8DC0-E890784CE1EE}" type="sibTrans" cxnId="{A1E7E271-F710-4523-B6A3-BBA3E3919002}">
      <dgm:prSet/>
      <dgm:spPr/>
      <dgm:t>
        <a:bodyPr/>
        <a:lstStyle/>
        <a:p>
          <a:endParaRPr lang="ru-RU"/>
        </a:p>
      </dgm:t>
    </dgm:pt>
    <dgm:pt modelId="{99F56C5D-0412-46FD-8BCB-7A3F642D1D74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Подготовила:  преподаватель отделения </a:t>
          </a:r>
        </a:p>
      </dgm:t>
    </dgm:pt>
    <dgm:pt modelId="{97E876FE-8614-4C3A-93CF-468EC3C1E6E2}" type="parTrans" cxnId="{59254B5B-C0EC-4B3C-8725-414D27F4D9F0}">
      <dgm:prSet/>
      <dgm:spPr/>
      <dgm:t>
        <a:bodyPr/>
        <a:lstStyle/>
        <a:p>
          <a:endParaRPr lang="ru-RU"/>
        </a:p>
      </dgm:t>
    </dgm:pt>
    <dgm:pt modelId="{779D70E4-DDF8-4CEA-B80C-FF8046427BAE}" type="sibTrans" cxnId="{59254B5B-C0EC-4B3C-8725-414D27F4D9F0}">
      <dgm:prSet/>
      <dgm:spPr/>
      <dgm:t>
        <a:bodyPr/>
        <a:lstStyle/>
        <a:p>
          <a:endParaRPr lang="ru-RU"/>
        </a:p>
      </dgm:t>
    </dgm:pt>
    <dgm:pt modelId="{1E3F4BBC-D2CF-4852-BE83-19B0731BE5F4}">
      <dgm:prSet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«Раннее эстетическое развитие»</a:t>
          </a:r>
          <a:endParaRPr lang="ru-RU" dirty="0" smtClean="0">
            <a:solidFill>
              <a:srgbClr val="002060"/>
            </a:solidFill>
          </a:endParaRPr>
        </a:p>
      </dgm:t>
    </dgm:pt>
    <dgm:pt modelId="{E047EF60-33C3-413F-AE6F-21F2EC226C85}" type="parTrans" cxnId="{6BF20523-F8DA-471D-AE06-62E945DE4145}">
      <dgm:prSet/>
      <dgm:spPr/>
      <dgm:t>
        <a:bodyPr/>
        <a:lstStyle/>
        <a:p>
          <a:endParaRPr lang="ru-RU"/>
        </a:p>
      </dgm:t>
    </dgm:pt>
    <dgm:pt modelId="{E426CCDA-6A5A-49C0-986B-2D16E2DE4947}" type="sibTrans" cxnId="{6BF20523-F8DA-471D-AE06-62E945DE4145}">
      <dgm:prSet/>
      <dgm:spPr/>
      <dgm:t>
        <a:bodyPr/>
        <a:lstStyle/>
        <a:p>
          <a:endParaRPr lang="ru-RU"/>
        </a:p>
      </dgm:t>
    </dgm:pt>
    <dgm:pt modelId="{CB26DAA2-1206-4413-AAAC-43979EB7348F}">
      <dgm:prSet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МОУДОД «ДШИ» г. Аркадака</a:t>
          </a:r>
          <a:endParaRPr lang="ru-RU" dirty="0" smtClean="0">
            <a:solidFill>
              <a:srgbClr val="002060"/>
            </a:solidFill>
          </a:endParaRPr>
        </a:p>
      </dgm:t>
    </dgm:pt>
    <dgm:pt modelId="{B9657853-33BC-43E1-AB73-32319EB60BF7}" type="parTrans" cxnId="{E72C8771-167B-46F5-B4F1-0BFAB12D6699}">
      <dgm:prSet/>
      <dgm:spPr/>
      <dgm:t>
        <a:bodyPr/>
        <a:lstStyle/>
        <a:p>
          <a:endParaRPr lang="ru-RU"/>
        </a:p>
      </dgm:t>
    </dgm:pt>
    <dgm:pt modelId="{E91240CF-60C6-4098-A474-BF78B5ED99B7}" type="sibTrans" cxnId="{E72C8771-167B-46F5-B4F1-0BFAB12D6699}">
      <dgm:prSet/>
      <dgm:spPr/>
      <dgm:t>
        <a:bodyPr/>
        <a:lstStyle/>
        <a:p>
          <a:endParaRPr lang="ru-RU"/>
        </a:p>
      </dgm:t>
    </dgm:pt>
    <dgm:pt modelId="{119B8E71-83B7-4B1B-A783-3FB07E8D242A}">
      <dgm:prSet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Надворная Е. К.</a:t>
          </a:r>
          <a:endParaRPr lang="ru-RU" dirty="0">
            <a:solidFill>
              <a:srgbClr val="002060"/>
            </a:solidFill>
          </a:endParaRPr>
        </a:p>
      </dgm:t>
    </dgm:pt>
    <dgm:pt modelId="{0FB7EF2F-8B10-477A-B7B1-FA32CA99FC64}" type="parTrans" cxnId="{37C5C4E9-9B8C-4EE7-BF33-F11A2C221937}">
      <dgm:prSet/>
      <dgm:spPr/>
      <dgm:t>
        <a:bodyPr/>
        <a:lstStyle/>
        <a:p>
          <a:endParaRPr lang="ru-RU"/>
        </a:p>
      </dgm:t>
    </dgm:pt>
    <dgm:pt modelId="{20A8CBE3-AB14-4A37-834C-1F554D04B76B}" type="sibTrans" cxnId="{37C5C4E9-9B8C-4EE7-BF33-F11A2C221937}">
      <dgm:prSet/>
      <dgm:spPr/>
      <dgm:t>
        <a:bodyPr/>
        <a:lstStyle/>
        <a:p>
          <a:endParaRPr lang="ru-RU"/>
        </a:p>
      </dgm:t>
    </dgm:pt>
    <dgm:pt modelId="{3BFFC396-7648-4EFA-8E95-A5EAA77C4CA1}" type="pres">
      <dgm:prSet presAssocID="{7A53B9EF-A7A8-4DC1-BFF6-5614BA56107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01566-AD61-4C03-88BE-3E75C97816CE}" type="pres">
      <dgm:prSet presAssocID="{A988C040-BE05-49EF-9EFA-66E02A869F2F}" presName="circle1" presStyleLbl="node1" presStyleIdx="0" presStyleCnt="7"/>
      <dgm:spPr/>
    </dgm:pt>
    <dgm:pt modelId="{27354BD9-E857-44D4-890A-53D4D171B14A}" type="pres">
      <dgm:prSet presAssocID="{A988C040-BE05-49EF-9EFA-66E02A869F2F}" presName="space" presStyleCnt="0"/>
      <dgm:spPr/>
    </dgm:pt>
    <dgm:pt modelId="{27A59984-435F-4077-B033-C073E64C880F}" type="pres">
      <dgm:prSet presAssocID="{A988C040-BE05-49EF-9EFA-66E02A869F2F}" presName="rect1" presStyleLbl="alignAcc1" presStyleIdx="0" presStyleCnt="7" custLinFactNeighborX="-187" custLinFactNeighborY="58"/>
      <dgm:spPr/>
      <dgm:t>
        <a:bodyPr/>
        <a:lstStyle/>
        <a:p>
          <a:endParaRPr lang="ru-RU"/>
        </a:p>
      </dgm:t>
    </dgm:pt>
    <dgm:pt modelId="{48E25E40-51C5-4BEF-8B2D-B51C185A3381}" type="pres">
      <dgm:prSet presAssocID="{51A8E960-C829-43A1-8CF5-9C1AEB6CFBD8}" presName="vertSpace2" presStyleLbl="node1" presStyleIdx="0" presStyleCnt="7"/>
      <dgm:spPr/>
    </dgm:pt>
    <dgm:pt modelId="{831CCA48-B002-4CBF-86B0-51E70470B40A}" type="pres">
      <dgm:prSet presAssocID="{51A8E960-C829-43A1-8CF5-9C1AEB6CFBD8}" presName="circle2" presStyleLbl="node1" presStyleIdx="1" presStyleCnt="7"/>
      <dgm:spPr/>
    </dgm:pt>
    <dgm:pt modelId="{88BCDF15-C760-40DB-B11D-8508496F820D}" type="pres">
      <dgm:prSet presAssocID="{51A8E960-C829-43A1-8CF5-9C1AEB6CFBD8}" presName="rect2" presStyleLbl="alignAcc1" presStyleIdx="1" presStyleCnt="7"/>
      <dgm:spPr/>
      <dgm:t>
        <a:bodyPr/>
        <a:lstStyle/>
        <a:p>
          <a:endParaRPr lang="ru-RU"/>
        </a:p>
      </dgm:t>
    </dgm:pt>
    <dgm:pt modelId="{BF346E59-C649-499B-BCBE-A663DD5E95DD}" type="pres">
      <dgm:prSet presAssocID="{99F56C5D-0412-46FD-8BCB-7A3F642D1D74}" presName="vertSpace3" presStyleLbl="node1" presStyleIdx="1" presStyleCnt="7"/>
      <dgm:spPr/>
    </dgm:pt>
    <dgm:pt modelId="{BC0A883B-2848-466C-BE5C-E3B6A59D2180}" type="pres">
      <dgm:prSet presAssocID="{99F56C5D-0412-46FD-8BCB-7A3F642D1D74}" presName="circle3" presStyleLbl="node1" presStyleIdx="2" presStyleCnt="7"/>
      <dgm:spPr/>
    </dgm:pt>
    <dgm:pt modelId="{D1F8ABD1-217E-4741-BC43-F82056F3F5C1}" type="pres">
      <dgm:prSet presAssocID="{99F56C5D-0412-46FD-8BCB-7A3F642D1D74}" presName="rect3" presStyleLbl="alignAcc1" presStyleIdx="2" presStyleCnt="7"/>
      <dgm:spPr/>
      <dgm:t>
        <a:bodyPr/>
        <a:lstStyle/>
        <a:p>
          <a:endParaRPr lang="ru-RU"/>
        </a:p>
      </dgm:t>
    </dgm:pt>
    <dgm:pt modelId="{2567035B-8B43-46A5-A273-D790462A3175}" type="pres">
      <dgm:prSet presAssocID="{1E3F4BBC-D2CF-4852-BE83-19B0731BE5F4}" presName="vertSpace4" presStyleLbl="node1" presStyleIdx="2" presStyleCnt="7"/>
      <dgm:spPr/>
    </dgm:pt>
    <dgm:pt modelId="{20A0ADA7-1450-471C-940F-8BA2CF9E7B55}" type="pres">
      <dgm:prSet presAssocID="{1E3F4BBC-D2CF-4852-BE83-19B0731BE5F4}" presName="circle4" presStyleLbl="node1" presStyleIdx="3" presStyleCnt="7"/>
      <dgm:spPr/>
    </dgm:pt>
    <dgm:pt modelId="{7A432EC9-3C5D-4C6C-AB1B-0A5945914A6B}" type="pres">
      <dgm:prSet presAssocID="{1E3F4BBC-D2CF-4852-BE83-19B0731BE5F4}" presName="rect4" presStyleLbl="alignAcc1" presStyleIdx="3" presStyleCnt="7"/>
      <dgm:spPr/>
      <dgm:t>
        <a:bodyPr/>
        <a:lstStyle/>
        <a:p>
          <a:endParaRPr lang="ru-RU"/>
        </a:p>
      </dgm:t>
    </dgm:pt>
    <dgm:pt modelId="{36C4F618-E413-4907-877F-B882499B2CB2}" type="pres">
      <dgm:prSet presAssocID="{CB26DAA2-1206-4413-AAAC-43979EB7348F}" presName="vertSpace5" presStyleLbl="node1" presStyleIdx="3" presStyleCnt="7"/>
      <dgm:spPr/>
    </dgm:pt>
    <dgm:pt modelId="{72167A87-761E-4642-BBDE-E911FBE79EDB}" type="pres">
      <dgm:prSet presAssocID="{CB26DAA2-1206-4413-AAAC-43979EB7348F}" presName="circle5" presStyleLbl="node1" presStyleIdx="4" presStyleCnt="7"/>
      <dgm:spPr/>
    </dgm:pt>
    <dgm:pt modelId="{F3766145-9713-4F6A-9CF7-653D325E3C9A}" type="pres">
      <dgm:prSet presAssocID="{CB26DAA2-1206-4413-AAAC-43979EB7348F}" presName="rect5" presStyleLbl="alignAcc1" presStyleIdx="4" presStyleCnt="7"/>
      <dgm:spPr/>
      <dgm:t>
        <a:bodyPr/>
        <a:lstStyle/>
        <a:p>
          <a:endParaRPr lang="ru-RU"/>
        </a:p>
      </dgm:t>
    </dgm:pt>
    <dgm:pt modelId="{D8A0EFE2-4DB0-4BC0-8729-5F843259FAEB}" type="pres">
      <dgm:prSet presAssocID="{119B8E71-83B7-4B1B-A783-3FB07E8D242A}" presName="vertSpace6" presStyleLbl="node1" presStyleIdx="4" presStyleCnt="7"/>
      <dgm:spPr/>
    </dgm:pt>
    <dgm:pt modelId="{FF1F43D1-8CCF-4179-BBA6-5FF56D8DBC93}" type="pres">
      <dgm:prSet presAssocID="{119B8E71-83B7-4B1B-A783-3FB07E8D242A}" presName="circle6" presStyleLbl="node1" presStyleIdx="5" presStyleCnt="7"/>
      <dgm:spPr/>
    </dgm:pt>
    <dgm:pt modelId="{D64A805C-00D9-40C3-872E-E0E43AA9C54F}" type="pres">
      <dgm:prSet presAssocID="{119B8E71-83B7-4B1B-A783-3FB07E8D242A}" presName="rect6" presStyleLbl="alignAcc1" presStyleIdx="5" presStyleCnt="7"/>
      <dgm:spPr/>
      <dgm:t>
        <a:bodyPr/>
        <a:lstStyle/>
        <a:p>
          <a:endParaRPr lang="ru-RU"/>
        </a:p>
      </dgm:t>
    </dgm:pt>
    <dgm:pt modelId="{154BA312-1880-4E4E-8110-2880ECBE6119}" type="pres">
      <dgm:prSet presAssocID="{C59D7E04-4C90-45A2-8EED-F06E08C9BE28}" presName="vertSpace7" presStyleLbl="node1" presStyleIdx="5" presStyleCnt="7"/>
      <dgm:spPr/>
    </dgm:pt>
    <dgm:pt modelId="{37802DEB-F5FB-49DF-8625-319016EBFCDC}" type="pres">
      <dgm:prSet presAssocID="{C59D7E04-4C90-45A2-8EED-F06E08C9BE28}" presName="circle7" presStyleLbl="node1" presStyleIdx="6" presStyleCnt="7"/>
      <dgm:spPr/>
    </dgm:pt>
    <dgm:pt modelId="{92D7E64F-2B38-4139-BB7D-1631BC285C3E}" type="pres">
      <dgm:prSet presAssocID="{C59D7E04-4C90-45A2-8EED-F06E08C9BE28}" presName="rect7" presStyleLbl="alignAcc1" presStyleIdx="6" presStyleCnt="7"/>
      <dgm:spPr/>
      <dgm:t>
        <a:bodyPr/>
        <a:lstStyle/>
        <a:p>
          <a:endParaRPr lang="ru-RU"/>
        </a:p>
      </dgm:t>
    </dgm:pt>
    <dgm:pt modelId="{58CD179F-7ACC-40EE-9AF8-50A0598468DA}" type="pres">
      <dgm:prSet presAssocID="{A988C040-BE05-49EF-9EFA-66E02A869F2F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0A781-189D-4EA1-8BE7-9C18694E7143}" type="pres">
      <dgm:prSet presAssocID="{51A8E960-C829-43A1-8CF5-9C1AEB6CFBD8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62C48-EDA1-4AA2-A67D-B8DCA6BAAB93}" type="pres">
      <dgm:prSet presAssocID="{99F56C5D-0412-46FD-8BCB-7A3F642D1D74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626F8-DC74-4419-8AE4-43BCF467FC9F}" type="pres">
      <dgm:prSet presAssocID="{1E3F4BBC-D2CF-4852-BE83-19B0731BE5F4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C5C1-F041-44A7-AAF9-DB2C87192E47}" type="pres">
      <dgm:prSet presAssocID="{CB26DAA2-1206-4413-AAAC-43979EB7348F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B64BC-50CA-4A15-9A72-AC67E601D202}" type="pres">
      <dgm:prSet presAssocID="{119B8E71-83B7-4B1B-A783-3FB07E8D242A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92F26-1981-41F0-93B8-BB4D426433DB}" type="pres">
      <dgm:prSet presAssocID="{C59D7E04-4C90-45A2-8EED-F06E08C9BE28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C8771-167B-46F5-B4F1-0BFAB12D6699}" srcId="{7A53B9EF-A7A8-4DC1-BFF6-5614BA561079}" destId="{CB26DAA2-1206-4413-AAAC-43979EB7348F}" srcOrd="4" destOrd="0" parTransId="{B9657853-33BC-43E1-AB73-32319EB60BF7}" sibTransId="{E91240CF-60C6-4098-A474-BF78B5ED99B7}"/>
    <dgm:cxn modelId="{1EE3952B-2BF1-478A-8B06-86077D77790E}" type="presOf" srcId="{119B8E71-83B7-4B1B-A783-3FB07E8D242A}" destId="{D64A805C-00D9-40C3-872E-E0E43AA9C54F}" srcOrd="0" destOrd="0" presId="urn:microsoft.com/office/officeart/2005/8/layout/target3"/>
    <dgm:cxn modelId="{5C21E27F-1F74-4819-A476-F44BD7C5EB08}" type="presOf" srcId="{51A8E960-C829-43A1-8CF5-9C1AEB6CFBD8}" destId="{A570A781-189D-4EA1-8BE7-9C18694E7143}" srcOrd="1" destOrd="0" presId="urn:microsoft.com/office/officeart/2005/8/layout/target3"/>
    <dgm:cxn modelId="{1167BD61-1621-4064-8493-5517496ACFA6}" type="presOf" srcId="{1E3F4BBC-D2CF-4852-BE83-19B0731BE5F4}" destId="{015626F8-DC74-4419-8AE4-43BCF467FC9F}" srcOrd="1" destOrd="0" presId="urn:microsoft.com/office/officeart/2005/8/layout/target3"/>
    <dgm:cxn modelId="{A1E7E271-F710-4523-B6A3-BBA3E3919002}" srcId="{7A53B9EF-A7A8-4DC1-BFF6-5614BA561079}" destId="{93105FF9-3784-4031-AA3F-CDA012E1B016}" srcOrd="7" destOrd="0" parTransId="{D682E9BC-2893-49B6-8536-ED607374166E}" sibTransId="{C904DA9D-DA0D-47F7-8DC0-E890784CE1EE}"/>
    <dgm:cxn modelId="{2641489A-B43F-4C0B-B00F-649F7425197A}" type="presOf" srcId="{CB26DAA2-1206-4413-AAAC-43979EB7348F}" destId="{125CC5C1-F041-44A7-AAF9-DB2C87192E47}" srcOrd="1" destOrd="0" presId="urn:microsoft.com/office/officeart/2005/8/layout/target3"/>
    <dgm:cxn modelId="{05F12D09-A1C9-425E-957D-A32A22C06E0F}" type="presOf" srcId="{51A8E960-C829-43A1-8CF5-9C1AEB6CFBD8}" destId="{88BCDF15-C760-40DB-B11D-8508496F820D}" srcOrd="0" destOrd="0" presId="urn:microsoft.com/office/officeart/2005/8/layout/target3"/>
    <dgm:cxn modelId="{6BF20523-F8DA-471D-AE06-62E945DE4145}" srcId="{7A53B9EF-A7A8-4DC1-BFF6-5614BA561079}" destId="{1E3F4BBC-D2CF-4852-BE83-19B0731BE5F4}" srcOrd="3" destOrd="0" parTransId="{E047EF60-33C3-413F-AE6F-21F2EC226C85}" sibTransId="{E426CCDA-6A5A-49C0-986B-2D16E2DE4947}"/>
    <dgm:cxn modelId="{466345C7-7DC2-4451-9806-8F741F78BF11}" type="presOf" srcId="{A988C040-BE05-49EF-9EFA-66E02A869F2F}" destId="{27A59984-435F-4077-B033-C073E64C880F}" srcOrd="0" destOrd="0" presId="urn:microsoft.com/office/officeart/2005/8/layout/target3"/>
    <dgm:cxn modelId="{3AF555C0-8A60-45B8-B67B-C1024E2C9092}" type="presOf" srcId="{C59D7E04-4C90-45A2-8EED-F06E08C9BE28}" destId="{92D7E64F-2B38-4139-BB7D-1631BC285C3E}" srcOrd="0" destOrd="0" presId="urn:microsoft.com/office/officeart/2005/8/layout/target3"/>
    <dgm:cxn modelId="{BC45558C-A5D1-404B-9F01-1ECF8387D93F}" srcId="{7A53B9EF-A7A8-4DC1-BFF6-5614BA561079}" destId="{51A8E960-C829-43A1-8CF5-9C1AEB6CFBD8}" srcOrd="1" destOrd="0" parTransId="{E28A6C68-5B4E-4255-BA57-1F9A720D3BFD}" sibTransId="{4BC01690-630A-48AE-BEF8-0868349E8A1D}"/>
    <dgm:cxn modelId="{1FD17220-897A-422D-B5EB-9B48CE169C50}" type="presOf" srcId="{C59D7E04-4C90-45A2-8EED-F06E08C9BE28}" destId="{37B92F26-1981-41F0-93B8-BB4D426433DB}" srcOrd="1" destOrd="0" presId="urn:microsoft.com/office/officeart/2005/8/layout/target3"/>
    <dgm:cxn modelId="{186DC3BD-A41F-4715-827C-A355697F49A6}" srcId="{7A53B9EF-A7A8-4DC1-BFF6-5614BA561079}" destId="{C59D7E04-4C90-45A2-8EED-F06E08C9BE28}" srcOrd="6" destOrd="0" parTransId="{91D7FA04-64F5-44C5-85F0-7156559008C4}" sibTransId="{00062B83-30AC-4DE7-867F-8036E2FCEE38}"/>
    <dgm:cxn modelId="{37C5C4E9-9B8C-4EE7-BF33-F11A2C221937}" srcId="{7A53B9EF-A7A8-4DC1-BFF6-5614BA561079}" destId="{119B8E71-83B7-4B1B-A783-3FB07E8D242A}" srcOrd="5" destOrd="0" parTransId="{0FB7EF2F-8B10-477A-B7B1-FA32CA99FC64}" sibTransId="{20A8CBE3-AB14-4A37-834C-1F554D04B76B}"/>
    <dgm:cxn modelId="{59254B5B-C0EC-4B3C-8725-414D27F4D9F0}" srcId="{7A53B9EF-A7A8-4DC1-BFF6-5614BA561079}" destId="{99F56C5D-0412-46FD-8BCB-7A3F642D1D74}" srcOrd="2" destOrd="0" parTransId="{97E876FE-8614-4C3A-93CF-468EC3C1E6E2}" sibTransId="{779D70E4-DDF8-4CEA-B80C-FF8046427BAE}"/>
    <dgm:cxn modelId="{BEA54DF8-E8E0-44B9-893C-C6743DB62B79}" type="presOf" srcId="{1E3F4BBC-D2CF-4852-BE83-19B0731BE5F4}" destId="{7A432EC9-3C5D-4C6C-AB1B-0A5945914A6B}" srcOrd="0" destOrd="0" presId="urn:microsoft.com/office/officeart/2005/8/layout/target3"/>
    <dgm:cxn modelId="{9333C537-BD0A-4C51-8611-BD3A2A2CF59E}" type="presOf" srcId="{99F56C5D-0412-46FD-8BCB-7A3F642D1D74}" destId="{D1F8ABD1-217E-4741-BC43-F82056F3F5C1}" srcOrd="0" destOrd="0" presId="urn:microsoft.com/office/officeart/2005/8/layout/target3"/>
    <dgm:cxn modelId="{50F089A0-6B88-4F7F-BEBC-C17DBEDDD56A}" type="presOf" srcId="{A988C040-BE05-49EF-9EFA-66E02A869F2F}" destId="{58CD179F-7ACC-40EE-9AF8-50A0598468DA}" srcOrd="1" destOrd="0" presId="urn:microsoft.com/office/officeart/2005/8/layout/target3"/>
    <dgm:cxn modelId="{DA09E108-7F50-4C93-B0BF-094A997B652F}" type="presOf" srcId="{7A53B9EF-A7A8-4DC1-BFF6-5614BA561079}" destId="{3BFFC396-7648-4EFA-8E95-A5EAA77C4CA1}" srcOrd="0" destOrd="0" presId="urn:microsoft.com/office/officeart/2005/8/layout/target3"/>
    <dgm:cxn modelId="{82F1356F-6DE2-4F76-B72F-1E4BAB846257}" type="presOf" srcId="{99F56C5D-0412-46FD-8BCB-7A3F642D1D74}" destId="{AAF62C48-EDA1-4AA2-A67D-B8DCA6BAAB93}" srcOrd="1" destOrd="0" presId="urn:microsoft.com/office/officeart/2005/8/layout/target3"/>
    <dgm:cxn modelId="{383E32C8-3BF8-40F6-8AF7-7756F009DC7F}" type="presOf" srcId="{CB26DAA2-1206-4413-AAAC-43979EB7348F}" destId="{F3766145-9713-4F6A-9CF7-653D325E3C9A}" srcOrd="0" destOrd="0" presId="urn:microsoft.com/office/officeart/2005/8/layout/target3"/>
    <dgm:cxn modelId="{D3CCBE10-20BA-4A89-9BD2-4AACD87FA015}" srcId="{7A53B9EF-A7A8-4DC1-BFF6-5614BA561079}" destId="{A988C040-BE05-49EF-9EFA-66E02A869F2F}" srcOrd="0" destOrd="0" parTransId="{3B8BFA5D-BC04-4F1B-BA86-FD52A5027312}" sibTransId="{3525B3CB-1A14-4A1A-B6EF-0EA15C867174}"/>
    <dgm:cxn modelId="{9B927083-049F-434A-843E-C0C6C9C88ADC}" type="presOf" srcId="{119B8E71-83B7-4B1B-A783-3FB07E8D242A}" destId="{082B64BC-50CA-4A15-9A72-AC67E601D202}" srcOrd="1" destOrd="0" presId="urn:microsoft.com/office/officeart/2005/8/layout/target3"/>
    <dgm:cxn modelId="{E91B1B9D-FDEA-4369-8DDC-6AC8CD549488}" type="presParOf" srcId="{3BFFC396-7648-4EFA-8E95-A5EAA77C4CA1}" destId="{C0E01566-AD61-4C03-88BE-3E75C97816CE}" srcOrd="0" destOrd="0" presId="urn:microsoft.com/office/officeart/2005/8/layout/target3"/>
    <dgm:cxn modelId="{CA7CD83F-186C-43E2-B833-D443A9D6029C}" type="presParOf" srcId="{3BFFC396-7648-4EFA-8E95-A5EAA77C4CA1}" destId="{27354BD9-E857-44D4-890A-53D4D171B14A}" srcOrd="1" destOrd="0" presId="urn:microsoft.com/office/officeart/2005/8/layout/target3"/>
    <dgm:cxn modelId="{AD29E35B-F4CE-4906-85BF-28F3B8C39FC7}" type="presParOf" srcId="{3BFFC396-7648-4EFA-8E95-A5EAA77C4CA1}" destId="{27A59984-435F-4077-B033-C073E64C880F}" srcOrd="2" destOrd="0" presId="urn:microsoft.com/office/officeart/2005/8/layout/target3"/>
    <dgm:cxn modelId="{B5C0E062-FC9F-4639-955C-E8DAA5C071E3}" type="presParOf" srcId="{3BFFC396-7648-4EFA-8E95-A5EAA77C4CA1}" destId="{48E25E40-51C5-4BEF-8B2D-B51C185A3381}" srcOrd="3" destOrd="0" presId="urn:microsoft.com/office/officeart/2005/8/layout/target3"/>
    <dgm:cxn modelId="{64743002-F169-4E93-806A-066C29468882}" type="presParOf" srcId="{3BFFC396-7648-4EFA-8E95-A5EAA77C4CA1}" destId="{831CCA48-B002-4CBF-86B0-51E70470B40A}" srcOrd="4" destOrd="0" presId="urn:microsoft.com/office/officeart/2005/8/layout/target3"/>
    <dgm:cxn modelId="{BA54B1A7-29E7-4170-A647-3AE48E110429}" type="presParOf" srcId="{3BFFC396-7648-4EFA-8E95-A5EAA77C4CA1}" destId="{88BCDF15-C760-40DB-B11D-8508496F820D}" srcOrd="5" destOrd="0" presId="urn:microsoft.com/office/officeart/2005/8/layout/target3"/>
    <dgm:cxn modelId="{F2346F3F-5C63-4D70-91FC-AD4AA04B691A}" type="presParOf" srcId="{3BFFC396-7648-4EFA-8E95-A5EAA77C4CA1}" destId="{BF346E59-C649-499B-BCBE-A663DD5E95DD}" srcOrd="6" destOrd="0" presId="urn:microsoft.com/office/officeart/2005/8/layout/target3"/>
    <dgm:cxn modelId="{4D5F1CBD-AC30-45D1-A7BA-EC13971F1606}" type="presParOf" srcId="{3BFFC396-7648-4EFA-8E95-A5EAA77C4CA1}" destId="{BC0A883B-2848-466C-BE5C-E3B6A59D2180}" srcOrd="7" destOrd="0" presId="urn:microsoft.com/office/officeart/2005/8/layout/target3"/>
    <dgm:cxn modelId="{38764AB9-2537-4A8B-B92F-39930E14EBBD}" type="presParOf" srcId="{3BFFC396-7648-4EFA-8E95-A5EAA77C4CA1}" destId="{D1F8ABD1-217E-4741-BC43-F82056F3F5C1}" srcOrd="8" destOrd="0" presId="urn:microsoft.com/office/officeart/2005/8/layout/target3"/>
    <dgm:cxn modelId="{F45E559E-4D3E-4124-8942-6B94AA5210F4}" type="presParOf" srcId="{3BFFC396-7648-4EFA-8E95-A5EAA77C4CA1}" destId="{2567035B-8B43-46A5-A273-D790462A3175}" srcOrd="9" destOrd="0" presId="urn:microsoft.com/office/officeart/2005/8/layout/target3"/>
    <dgm:cxn modelId="{77BE8A4B-33D5-4457-A488-9764FF75EA25}" type="presParOf" srcId="{3BFFC396-7648-4EFA-8E95-A5EAA77C4CA1}" destId="{20A0ADA7-1450-471C-940F-8BA2CF9E7B55}" srcOrd="10" destOrd="0" presId="urn:microsoft.com/office/officeart/2005/8/layout/target3"/>
    <dgm:cxn modelId="{D5D452A3-1327-4203-87B9-0B62E8671185}" type="presParOf" srcId="{3BFFC396-7648-4EFA-8E95-A5EAA77C4CA1}" destId="{7A432EC9-3C5D-4C6C-AB1B-0A5945914A6B}" srcOrd="11" destOrd="0" presId="urn:microsoft.com/office/officeart/2005/8/layout/target3"/>
    <dgm:cxn modelId="{D9ED2FF7-E623-4924-80DD-C91C560D925A}" type="presParOf" srcId="{3BFFC396-7648-4EFA-8E95-A5EAA77C4CA1}" destId="{36C4F618-E413-4907-877F-B882499B2CB2}" srcOrd="12" destOrd="0" presId="urn:microsoft.com/office/officeart/2005/8/layout/target3"/>
    <dgm:cxn modelId="{60456763-183C-4961-9551-92F9B0EADAA4}" type="presParOf" srcId="{3BFFC396-7648-4EFA-8E95-A5EAA77C4CA1}" destId="{72167A87-761E-4642-BBDE-E911FBE79EDB}" srcOrd="13" destOrd="0" presId="urn:microsoft.com/office/officeart/2005/8/layout/target3"/>
    <dgm:cxn modelId="{D88B2C63-390A-4F21-B7F8-791F8255C12E}" type="presParOf" srcId="{3BFFC396-7648-4EFA-8E95-A5EAA77C4CA1}" destId="{F3766145-9713-4F6A-9CF7-653D325E3C9A}" srcOrd="14" destOrd="0" presId="urn:microsoft.com/office/officeart/2005/8/layout/target3"/>
    <dgm:cxn modelId="{F533264B-3256-4903-B37C-BD14D19E5DA9}" type="presParOf" srcId="{3BFFC396-7648-4EFA-8E95-A5EAA77C4CA1}" destId="{D8A0EFE2-4DB0-4BC0-8729-5F843259FAEB}" srcOrd="15" destOrd="0" presId="urn:microsoft.com/office/officeart/2005/8/layout/target3"/>
    <dgm:cxn modelId="{8346FBC3-FD41-4679-BAE5-F229B1DB0C43}" type="presParOf" srcId="{3BFFC396-7648-4EFA-8E95-A5EAA77C4CA1}" destId="{FF1F43D1-8CCF-4179-BBA6-5FF56D8DBC93}" srcOrd="16" destOrd="0" presId="urn:microsoft.com/office/officeart/2005/8/layout/target3"/>
    <dgm:cxn modelId="{C80005ED-8985-4239-9894-365FF28E4412}" type="presParOf" srcId="{3BFFC396-7648-4EFA-8E95-A5EAA77C4CA1}" destId="{D64A805C-00D9-40C3-872E-E0E43AA9C54F}" srcOrd="17" destOrd="0" presId="urn:microsoft.com/office/officeart/2005/8/layout/target3"/>
    <dgm:cxn modelId="{C973752D-611B-4622-9B11-BF8AF9D7970D}" type="presParOf" srcId="{3BFFC396-7648-4EFA-8E95-A5EAA77C4CA1}" destId="{154BA312-1880-4E4E-8110-2880ECBE6119}" srcOrd="18" destOrd="0" presId="urn:microsoft.com/office/officeart/2005/8/layout/target3"/>
    <dgm:cxn modelId="{9474A8BA-3B46-4A49-AA64-5AC8330F9B1B}" type="presParOf" srcId="{3BFFC396-7648-4EFA-8E95-A5EAA77C4CA1}" destId="{37802DEB-F5FB-49DF-8625-319016EBFCDC}" srcOrd="19" destOrd="0" presId="urn:microsoft.com/office/officeart/2005/8/layout/target3"/>
    <dgm:cxn modelId="{2362296A-0EB6-47F9-AB6A-A62D1799C33F}" type="presParOf" srcId="{3BFFC396-7648-4EFA-8E95-A5EAA77C4CA1}" destId="{92D7E64F-2B38-4139-BB7D-1631BC285C3E}" srcOrd="20" destOrd="0" presId="urn:microsoft.com/office/officeart/2005/8/layout/target3"/>
    <dgm:cxn modelId="{8FCE32A7-9367-4F82-A2A9-C0EBC9CBE36C}" type="presParOf" srcId="{3BFFC396-7648-4EFA-8E95-A5EAA77C4CA1}" destId="{58CD179F-7ACC-40EE-9AF8-50A0598468DA}" srcOrd="21" destOrd="0" presId="urn:microsoft.com/office/officeart/2005/8/layout/target3"/>
    <dgm:cxn modelId="{1AB8E489-3F72-4EB8-B7CD-4344555A5733}" type="presParOf" srcId="{3BFFC396-7648-4EFA-8E95-A5EAA77C4CA1}" destId="{A570A781-189D-4EA1-8BE7-9C18694E7143}" srcOrd="22" destOrd="0" presId="urn:microsoft.com/office/officeart/2005/8/layout/target3"/>
    <dgm:cxn modelId="{13DCF2B2-445C-4782-AEAF-A8B81B623FFB}" type="presParOf" srcId="{3BFFC396-7648-4EFA-8E95-A5EAA77C4CA1}" destId="{AAF62C48-EDA1-4AA2-A67D-B8DCA6BAAB93}" srcOrd="23" destOrd="0" presId="urn:microsoft.com/office/officeart/2005/8/layout/target3"/>
    <dgm:cxn modelId="{6E0B774A-3590-4E5F-AFC3-68995B5886E5}" type="presParOf" srcId="{3BFFC396-7648-4EFA-8E95-A5EAA77C4CA1}" destId="{015626F8-DC74-4419-8AE4-43BCF467FC9F}" srcOrd="24" destOrd="0" presId="urn:microsoft.com/office/officeart/2005/8/layout/target3"/>
    <dgm:cxn modelId="{F96F4B20-D608-4DD5-8EE2-47A21BC8DC19}" type="presParOf" srcId="{3BFFC396-7648-4EFA-8E95-A5EAA77C4CA1}" destId="{125CC5C1-F041-44A7-AAF9-DB2C87192E47}" srcOrd="25" destOrd="0" presId="urn:microsoft.com/office/officeart/2005/8/layout/target3"/>
    <dgm:cxn modelId="{FD9E9476-D61A-4A52-9F5A-61ECBFFBA772}" type="presParOf" srcId="{3BFFC396-7648-4EFA-8E95-A5EAA77C4CA1}" destId="{082B64BC-50CA-4A15-9A72-AC67E601D202}" srcOrd="26" destOrd="0" presId="urn:microsoft.com/office/officeart/2005/8/layout/target3"/>
    <dgm:cxn modelId="{F5FCC950-429B-4DED-BCBB-F4CEA2EBA492}" type="presParOf" srcId="{3BFFC396-7648-4EFA-8E95-A5EAA77C4CA1}" destId="{37B92F26-1981-41F0-93B8-BB4D426433DB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E01566-AD61-4C03-88BE-3E75C97816CE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59984-435F-4077-B033-C073E64C880F}">
      <dsp:nvSpPr>
        <dsp:cNvPr id="0" name=""/>
        <dsp:cNvSpPr/>
      </dsp:nvSpPr>
      <dsp:spPr>
        <a:xfrm>
          <a:off x="2250968" y="0"/>
          <a:ext cx="64238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2250968" y="0"/>
        <a:ext cx="6423819" cy="452595"/>
      </dsp:txXfrm>
    </dsp:sp>
    <dsp:sp modelId="{831CCA48-B002-4CBF-86B0-51E70470B40A}">
      <dsp:nvSpPr>
        <dsp:cNvPr id="0" name=""/>
        <dsp:cNvSpPr/>
      </dsp:nvSpPr>
      <dsp:spPr>
        <a:xfrm>
          <a:off x="339446" y="452595"/>
          <a:ext cx="3847068" cy="38470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CDF15-C760-40DB-B11D-8508496F820D}">
      <dsp:nvSpPr>
        <dsp:cNvPr id="0" name=""/>
        <dsp:cNvSpPr/>
      </dsp:nvSpPr>
      <dsp:spPr>
        <a:xfrm>
          <a:off x="2262981" y="452595"/>
          <a:ext cx="6423819" cy="38470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2262981" y="452595"/>
        <a:ext cx="6423819" cy="452595"/>
      </dsp:txXfrm>
    </dsp:sp>
    <dsp:sp modelId="{BC0A883B-2848-466C-BE5C-E3B6A59D2180}">
      <dsp:nvSpPr>
        <dsp:cNvPr id="0" name=""/>
        <dsp:cNvSpPr/>
      </dsp:nvSpPr>
      <dsp:spPr>
        <a:xfrm>
          <a:off x="678893" y="905191"/>
          <a:ext cx="3168174" cy="31681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8ABD1-217E-4741-BC43-F82056F3F5C1}">
      <dsp:nvSpPr>
        <dsp:cNvPr id="0" name=""/>
        <dsp:cNvSpPr/>
      </dsp:nvSpPr>
      <dsp:spPr>
        <a:xfrm>
          <a:off x="2262981" y="905191"/>
          <a:ext cx="6423819" cy="3168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Подготовила:  преподаватель отделения </a:t>
          </a:r>
        </a:p>
      </dsp:txBody>
      <dsp:txXfrm>
        <a:off x="2262981" y="905191"/>
        <a:ext cx="6423819" cy="452595"/>
      </dsp:txXfrm>
    </dsp:sp>
    <dsp:sp modelId="{20A0ADA7-1450-471C-940F-8BA2CF9E7B55}">
      <dsp:nvSpPr>
        <dsp:cNvPr id="0" name=""/>
        <dsp:cNvSpPr/>
      </dsp:nvSpPr>
      <dsp:spPr>
        <a:xfrm>
          <a:off x="1018340" y="1357786"/>
          <a:ext cx="2489281" cy="24892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32EC9-3C5D-4C6C-AB1B-0A5945914A6B}">
      <dsp:nvSpPr>
        <dsp:cNvPr id="0" name=""/>
        <dsp:cNvSpPr/>
      </dsp:nvSpPr>
      <dsp:spPr>
        <a:xfrm>
          <a:off x="2262981" y="1357786"/>
          <a:ext cx="6423819" cy="24892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«Раннее эстетическое развитие»</a:t>
          </a:r>
          <a:endParaRPr lang="ru-RU" sz="2000" kern="1200" dirty="0" smtClean="0">
            <a:solidFill>
              <a:srgbClr val="002060"/>
            </a:solidFill>
          </a:endParaRPr>
        </a:p>
      </dsp:txBody>
      <dsp:txXfrm>
        <a:off x="2262981" y="1357786"/>
        <a:ext cx="6423819" cy="452600"/>
      </dsp:txXfrm>
    </dsp:sp>
    <dsp:sp modelId="{72167A87-761E-4642-BBDE-E911FBE79EDB}">
      <dsp:nvSpPr>
        <dsp:cNvPr id="0" name=""/>
        <dsp:cNvSpPr/>
      </dsp:nvSpPr>
      <dsp:spPr>
        <a:xfrm>
          <a:off x="1357789" y="1810386"/>
          <a:ext cx="1810382" cy="18103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766145-9713-4F6A-9CF7-653D325E3C9A}">
      <dsp:nvSpPr>
        <dsp:cNvPr id="0" name=""/>
        <dsp:cNvSpPr/>
      </dsp:nvSpPr>
      <dsp:spPr>
        <a:xfrm>
          <a:off x="2262981" y="1810386"/>
          <a:ext cx="6423819" cy="18103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МОУДОД «ДШИ» г. Аркадака</a:t>
          </a:r>
          <a:endParaRPr lang="ru-RU" sz="2000" kern="1200" dirty="0" smtClean="0">
            <a:solidFill>
              <a:srgbClr val="002060"/>
            </a:solidFill>
          </a:endParaRPr>
        </a:p>
      </dsp:txBody>
      <dsp:txXfrm>
        <a:off x="2262981" y="1810386"/>
        <a:ext cx="6423819" cy="452595"/>
      </dsp:txXfrm>
    </dsp:sp>
    <dsp:sp modelId="{FF1F43D1-8CCF-4179-BBA6-5FF56D8DBC93}">
      <dsp:nvSpPr>
        <dsp:cNvPr id="0" name=""/>
        <dsp:cNvSpPr/>
      </dsp:nvSpPr>
      <dsp:spPr>
        <a:xfrm>
          <a:off x="1697236" y="2262982"/>
          <a:ext cx="1131489" cy="11314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A805C-00D9-40C3-872E-E0E43AA9C54F}">
      <dsp:nvSpPr>
        <dsp:cNvPr id="0" name=""/>
        <dsp:cNvSpPr/>
      </dsp:nvSpPr>
      <dsp:spPr>
        <a:xfrm>
          <a:off x="2262981" y="2262982"/>
          <a:ext cx="6423819" cy="1131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Надворная Е. К.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262981" y="2262982"/>
        <a:ext cx="6423819" cy="452595"/>
      </dsp:txXfrm>
    </dsp:sp>
    <dsp:sp modelId="{37802DEB-F5FB-49DF-8625-319016EBFCDC}">
      <dsp:nvSpPr>
        <dsp:cNvPr id="0" name=""/>
        <dsp:cNvSpPr/>
      </dsp:nvSpPr>
      <dsp:spPr>
        <a:xfrm>
          <a:off x="2036683" y="2715577"/>
          <a:ext cx="452595" cy="4525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7E64F-2B38-4139-BB7D-1631BC285C3E}">
      <dsp:nvSpPr>
        <dsp:cNvPr id="0" name=""/>
        <dsp:cNvSpPr/>
      </dsp:nvSpPr>
      <dsp:spPr>
        <a:xfrm>
          <a:off x="2262981" y="2715577"/>
          <a:ext cx="6423819" cy="4525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2262981" y="2715577"/>
        <a:ext cx="6423819" cy="45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51E22B-CA9A-4EBC-AD8A-31E0E8F7B521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80F64C-6B93-4112-92DE-22E0D77B9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FEA31C-378D-4ECD-97B1-0EE1CF47CD7E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AF5358-2691-47BB-8E0A-7DFE647C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C483B-B8F2-436B-B82F-B1777DE574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C3432-B1DA-4258-A3E8-15DF77A2D94D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16366-0FE5-4D00-9235-79C159655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FB639-6358-4440-BD34-EE0DFC99DF3F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C5F4-377B-430A-988C-10F8EF7A0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1E33D-C9AD-48D3-A9BA-528D35A73FC5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EA4A2-7F8A-4C76-AAC0-A9B3FD807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A0AF1B-96B5-456A-80BB-02CF6B00F76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E8061-C3D0-476A-93E6-82C66F312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Элементарное </a:t>
            </a:r>
            <a:r>
              <a:rPr lang="ru-RU" dirty="0" err="1" smtClean="0"/>
              <a:t>музицирование</a:t>
            </a:r>
            <a:r>
              <a:rPr lang="ru-RU" dirty="0" smtClean="0"/>
              <a:t> как  </a:t>
            </a:r>
            <a:br>
              <a:rPr lang="ru-RU" dirty="0" smtClean="0"/>
            </a:br>
            <a:r>
              <a:rPr lang="ru-RU" dirty="0" smtClean="0"/>
              <a:t>                      средство познания</a:t>
            </a:r>
            <a:endParaRPr lang="ru-RU" dirty="0"/>
          </a:p>
        </p:txBody>
      </p:sp>
      <p:pic>
        <p:nvPicPr>
          <p:cNvPr id="1026" name="Picture 2" descr="C:\Documents and Settings\Admin\Рабочий стол\orftru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45346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4291013" cy="111760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1400" b="1" i="1" u="sng" smtClean="0">
                <a:solidFill>
                  <a:srgbClr val="002060"/>
                </a:solidFill>
              </a:rPr>
              <a:t>ГУСЛИ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400" smtClean="0">
                <a:solidFill>
                  <a:srgbClr val="B0761F"/>
                </a:solidFill>
              </a:rPr>
              <a:t>КАНЦЕЛЯРСКИЕ РЕЗИНКИ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400" smtClean="0">
                <a:solidFill>
                  <a:srgbClr val="B0761F"/>
                </a:solidFill>
              </a:rPr>
              <a:t>ПАКЕТ ИЗ ПОД СОКА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400" smtClean="0">
                <a:solidFill>
                  <a:srgbClr val="B0761F"/>
                </a:solidFill>
              </a:rPr>
              <a:t>ДВЕ ДЕРЕВЯННЫЕ ПАЛОЧКИ ДЛЯ ПОРОЖКОВ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400" smtClean="0">
                <a:solidFill>
                  <a:srgbClr val="B0761F"/>
                </a:solidFill>
              </a:rPr>
              <a:t>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51400" y="260350"/>
            <a:ext cx="4292600" cy="104616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u="sng" smtClean="0">
                <a:solidFill>
                  <a:srgbClr val="002060"/>
                </a:solidFill>
              </a:rPr>
              <a:t>ВОДНЫЙ МЕТАЛЛОФОН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B0761F"/>
                </a:solidFill>
              </a:rPr>
              <a:t>3-5 СТЕКЛЯННЫХ СТАКАНОВ, НАПОЛНЕННЫХ ВОДОЙ ДО РАЗНОГО УРОВНЯ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B0761F"/>
                </a:solidFill>
              </a:rPr>
              <a:t>ЧАЙНАЯ ЛОЖКА ИЛИ ПАЛОЧКА</a:t>
            </a:r>
          </a:p>
        </p:txBody>
      </p:sp>
      <p:pic>
        <p:nvPicPr>
          <p:cNvPr id="7" name="Содержимое 6" descr="Фото005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77988"/>
            <a:ext cx="4291013" cy="3217862"/>
          </a:xfrm>
          <a:prstGeom prst="wave">
            <a:avLst/>
          </a:prstGeom>
        </p:spPr>
      </p:pic>
      <p:pic>
        <p:nvPicPr>
          <p:cNvPr id="8" name="Содержимое 7" descr="Фото005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54575" y="1700213"/>
            <a:ext cx="4289425" cy="3217862"/>
          </a:xfrm>
          <a:prstGeom prst="wave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Звёздный барабан, связки из бубенчиков, пуговиц, гвоздей, ключей,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шуршунок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из коробки, музыкальные необыкновенные стаканчики, бутылки со срезанным донышком и нарезанными снизу вверх полосками.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0052_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0" y="1071563"/>
            <a:ext cx="4643438" cy="59293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214813"/>
            <a:ext cx="5867400" cy="2085975"/>
          </a:xfrm>
        </p:spPr>
        <p:txBody>
          <a:bodyPr lIns="109728" tIns="0"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Способность понимать через собственное прикосновение, каким может быть звук от удара, поглаживания, поскрёбывания, потряхивания предмета, постукивания по нему одним пальцем, всеми, ладошкой, различение звуков, любование ими – всё это необыкновенно важно для развития тембрового слуха. Общение детей с примарными инструментами, несомненно, развивает их музыкальность, тонкость восприятия, ассоциативность, художественность.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300" smtClean="0"/>
          </a:p>
        </p:txBody>
      </p:sp>
      <p:pic>
        <p:nvPicPr>
          <p:cNvPr id="56322" name="Picture 2" descr="http://www.balbuzie-news.it/wp-content/uploads/2010/05/balbuzie-news-balbuzie-e-ritmo-nei-bambi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6984776" cy="396454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4572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детских шумовых музыкальных инструментах – одна из самых доступных форм ознакомления ребёнка с миром музыки. Музыка всегда ( наряду с движением, речью и игрушками ) являлась необходимым условием общего развития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на детских шумовых инструментах – развивает слух, ритм, музыкальную память, формирует навыки вербального и невербального общения, формирует готовность и умение действовать в коллективе, развивает навыки мелкой и крупной моторики, а также слуховые, зрительные, тактильные способности к восприятию.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004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554163"/>
            <a:ext cx="5214938" cy="4875212"/>
          </a:xfrm>
          <a:prstGeom prst="horizontalScroll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5410200"/>
            <a:ext cx="8610600" cy="88265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Шумовые инструменты делятся на </a:t>
            </a:r>
            <a:br>
              <a:rPr lang="ru-RU" dirty="0" smtClean="0"/>
            </a:br>
            <a:r>
              <a:rPr lang="ru-RU" dirty="0" smtClean="0"/>
              <a:t>                            две группы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291013" cy="1306513"/>
          </a:xfrm>
        </p:spPr>
        <p:txBody>
          <a:bodyPr anchor="ctr"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solidFill>
                  <a:srgbClr val="B0761F"/>
                </a:solidFill>
              </a:rPr>
              <a:t>УДАРНО – ЗВУКОВЫСОТНЫЕ ИНСТРУМЕНТЫ: КСИЛОФОНЫ, МЕТАЛЛОФОНЫ, ГЛОКЕНШПИЛИ (КОЛОКОЛЬЧИКИ) И Т.Д.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51400" y="0"/>
            <a:ext cx="4292600" cy="130651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B0761F"/>
                </a:solidFill>
              </a:rPr>
              <a:t>УДАРНО – ШУМОВЫЕ ИНСТРУМЕНТЫ: БАРАБАНЫ, БУБНЫ, ТРЕУГОЛЬНИКИ, МАРАКАСЫ, ТРЕЩОТКИ, КАСТАНЬЕТЫ, РУМБЫ И ДР.ИНСТРУМЕНТЫ.</a:t>
            </a:r>
          </a:p>
        </p:txBody>
      </p:sp>
      <p:pic>
        <p:nvPicPr>
          <p:cNvPr id="7" name="Содержимое 6" descr="Фото005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316038"/>
            <a:ext cx="2957513" cy="3970337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Содержимое 7" descr="Фото005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r="10177"/>
          <a:stretch>
            <a:fillRect/>
          </a:stretch>
        </p:blipFill>
        <p:spPr>
          <a:xfrm>
            <a:off x="5291138" y="1714500"/>
            <a:ext cx="3852862" cy="32162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5486400"/>
            <a:ext cx="8458200" cy="5207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современной музыкальной методике именно исследование звука и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детьми Мира через звук, создание иного образа самых разнообразных бытовых предметов ( баночки от йогурта, коробки из под обуви, пластиковые бутылки, кухонные миски и т.д.) получают всё большее развитие.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0" y="476250"/>
            <a:ext cx="3008313" cy="4537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smtClean="0"/>
              <a:t>Всё, что я перечислила сейчас, это традиционные шумовые инструменты. Некоторые шумовые музыкальные инструменты можно сделать своими руками. Дети с огромным удовольствием играют на самодельных инструментах, даже с большим интересом, чем на обычных.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smtClean="0"/>
              <a:t> </a:t>
            </a:r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</p:txBody>
      </p:sp>
      <p:pic>
        <p:nvPicPr>
          <p:cNvPr id="62466" name="Picture 2" descr="http://ndce.edu.ru/katalog_img/equipment/59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5733958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4291013" cy="1150938"/>
          </a:xfrm>
        </p:spPr>
        <p:txBody>
          <a:bodyPr anchor="ctr">
            <a:normAutofit fontScale="92500"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1200" smtClean="0">
                <a:solidFill>
                  <a:srgbClr val="B0761F"/>
                </a:solidFill>
                <a:latin typeface="Franklin Gothic Medium" pitchFamily="34" charset="0"/>
              </a:rPr>
              <a:t>КАК ИГРАТЬ? ПРЕЖДЕ ПОПРОБУЙТЕ САМИ ПОИСКАТЬ ЗВУК И СПОСОБ ИЗВЛЕЧЕНИЯ. ПОСМОТРИТЕ, КАКИМ УДОВОЛЬСТВИЕМ И РАДОСТЬЮ ПРОНИЗАНО «ОТКРЫТИЕ» ПЕДАГОГАМИ НЕВЕДОМОГО ДО ЭТОГО МОМЕНТА МИРА МУЗЫКИ! УЧИТЬ СПОСОБНОСТИ УДИВЛЯТЬСЯ МОЖНО ТОГДА, КОГДА ПОЙМАЕШЬ СЕБЯ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200" smtClean="0">
                <a:solidFill>
                  <a:srgbClr val="B0761F"/>
                </a:solidFill>
                <a:latin typeface="Franklin Gothic Medium" pitchFamily="34" charset="0"/>
              </a:rPr>
              <a:t> ( ВЗРОСЛОГО ЧЕЛОВЕКА!) НА  ИЗУМЛЕНИИ.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51400" y="333375"/>
            <a:ext cx="4292600" cy="1366838"/>
          </a:xfrm>
        </p:spPr>
        <p:txBody>
          <a:bodyPr anchor="ctr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cap="all" dirty="0" smtClean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Привычное и встречающееся каждый день, попадающееся на глаза и под руки ежечасно, вдруг изумляет! Звуковые возможности одного предмета своеобразны, сочетание с другими наполняет желанием играть ещё и ещё. Свежесть звуков вызывает массу самых разнообразных ассоциаций. Эта необыкновенная музыка способна, как в машине времени, пронести по разным странам и векам.</a:t>
            </a:r>
            <a:endParaRPr lang="ru-RU" sz="1200" cap="all" dirty="0">
              <a:solidFill>
                <a:schemeClr val="accent1">
                  <a:shade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42" name="Picture 2" descr="http://900igr.net/datai/prazdniki/Maslenitsa-1/0009-016-CHetverg-razguljaj-chetver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32440" cy="506376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055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4114800" y="615950"/>
            <a:ext cx="5029200" cy="3657600"/>
          </a:xfr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3555" name="Текст 3"/>
          <p:cNvSpPr>
            <a:spLocks noGrp="1"/>
          </p:cNvSpPr>
          <p:nvPr>
            <p:ph type="body" sz="half" idx="4294967295"/>
          </p:nvPr>
        </p:nvSpPr>
        <p:spPr bwMode="auto">
          <a:xfrm>
            <a:off x="0" y="4941888"/>
            <a:ext cx="5867400" cy="1358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9728" tIns="0">
            <a:normAutofit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/>
              <a:t>Вот, например, кастаньеты. Это ударный музыкальный инструмент, распространённый в Испании, Южной Италии и странах Латинской Америки. А теперь если подумать, то кастаньеты можно сделать из такого подручного материала, как степлер.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шумовые музыкальные инструменты, сделанные своими руками из подручных материалов, которые    встречаются  нам каждый день в нашей повседневной жизни.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Фото00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3671"/>
            <a:ext cx="4038600" cy="3579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Текст 5"/>
          <p:cNvSpPr>
            <a:spLocks noGrp="1"/>
          </p:cNvSpPr>
          <p:nvPr>
            <p:ph sz="half" idx="2"/>
          </p:nvPr>
        </p:nvSpPr>
        <p:spPr>
          <a:xfrm>
            <a:off x="4648200" y="2214563"/>
            <a:ext cx="4343400" cy="4110037"/>
          </a:xfrm>
        </p:spPr>
        <p:txBody>
          <a:bodyPr/>
          <a:lstStyle/>
          <a:p>
            <a:r>
              <a:rPr lang="ru-RU" b="1" i="1" u="sng" smtClean="0">
                <a:solidFill>
                  <a:srgbClr val="FF0000"/>
                </a:solidFill>
              </a:rPr>
              <a:t>МАРАКАСЫ</a:t>
            </a:r>
          </a:p>
          <a:p>
            <a:r>
              <a:rPr lang="ru-RU" smtClean="0">
                <a:solidFill>
                  <a:srgbClr val="FF0000"/>
                </a:solidFill>
              </a:rPr>
              <a:t>Жестяные баночки из – под напитков, кофе</a:t>
            </a:r>
          </a:p>
          <a:p>
            <a:r>
              <a:rPr lang="ru-RU" smtClean="0">
                <a:solidFill>
                  <a:srgbClr val="FF0000"/>
                </a:solidFill>
              </a:rPr>
              <a:t>Яйцо от киндер – сюрпризов</a:t>
            </a:r>
          </a:p>
          <a:p>
            <a:r>
              <a:rPr lang="ru-RU" smtClean="0">
                <a:solidFill>
                  <a:srgbClr val="FF0000"/>
                </a:solidFill>
              </a:rPr>
              <a:t>крупа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501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Элементарное музицирование как                         средство познания</vt:lpstr>
      <vt:lpstr>          </vt:lpstr>
      <vt:lpstr>          музицирование на детских шумовых музыкальных инструментах – одна из самых доступных форм ознакомления ребёнка с миром музыки. Музыка всегда ( наряду с движением, речью и игрушками ) являлась необходимым условием общего развития детей.</vt:lpstr>
      <vt:lpstr>Игра на детских шумовых инструментах – развивает слух, ритм, музыкальную память, формирует навыки вербального и невербального общения, формирует готовность и умение действовать в коллективе, развивает навыки мелкой и крупной моторики, а также слуховые, зрительные, тактильные способности к восприятию.</vt:lpstr>
      <vt:lpstr>      Шумовые инструменты делятся на                              две группы</vt:lpstr>
      <vt:lpstr>В современной музыкальной методике именно исследование звука и познание детьми Мира через звук, создание иного образа самых разнообразных бытовых предметов ( баночки от йогурта, коробки из под обуви, пластиковые бутылки, кухонные миски и т.д.) получают всё большее развитие.</vt:lpstr>
      <vt:lpstr>Слайд 7</vt:lpstr>
      <vt:lpstr>Слайд 8</vt:lpstr>
      <vt:lpstr>шумовые музыкальные инструменты, сделанные своими руками из подручных материалов, которые    встречаются  нам каждый день в нашей повседневной жизни.</vt:lpstr>
      <vt:lpstr>Слайд 10</vt:lpstr>
      <vt:lpstr>Звёздный барабан, связки из бубенчиков, пуговиц, гвоздей, ключей, шуршунок из коробки, музыкальные необыкновенные стаканчики, бутылки со срезанным донышком и нарезанными снизу вверх полосками.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28</cp:revision>
  <dcterms:created xsi:type="dcterms:W3CDTF">2012-10-04T02:21:53Z</dcterms:created>
  <dcterms:modified xsi:type="dcterms:W3CDTF">2014-02-22T10:37:17Z</dcterms:modified>
</cp:coreProperties>
</file>