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87" r:id="rId2"/>
    <p:sldId id="256" r:id="rId3"/>
    <p:sldId id="278" r:id="rId4"/>
    <p:sldId id="261" r:id="rId5"/>
    <p:sldId id="260" r:id="rId6"/>
    <p:sldId id="283" r:id="rId7"/>
    <p:sldId id="259" r:id="rId8"/>
    <p:sldId id="262" r:id="rId9"/>
    <p:sldId id="265" r:id="rId10"/>
    <p:sldId id="275" r:id="rId11"/>
    <p:sldId id="270" r:id="rId12"/>
    <p:sldId id="290" r:id="rId13"/>
    <p:sldId id="263" r:id="rId14"/>
    <p:sldId id="279" r:id="rId15"/>
    <p:sldId id="289" r:id="rId16"/>
    <p:sldId id="281" r:id="rId17"/>
    <p:sldId id="274" r:id="rId18"/>
    <p:sldId id="266" r:id="rId19"/>
    <p:sldId id="269" r:id="rId20"/>
    <p:sldId id="276" r:id="rId21"/>
    <p:sldId id="264" r:id="rId22"/>
    <p:sldId id="288" r:id="rId23"/>
    <p:sldId id="291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4876B-E6DA-4CFA-A2AE-64A7302D2D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16061-F082-4644-949F-E337A1A3563B}">
      <dgm:prSet phldrT="[Текст]" custT="1"/>
      <dgm:spPr/>
      <dgm:t>
        <a:bodyPr/>
        <a:lstStyle/>
        <a:p>
          <a:r>
            <a:rPr lang="ru-RU" sz="2800" dirty="0" smtClean="0"/>
            <a:t>Деятельность должна вызывать положительные эмоции, удовольствие</a:t>
          </a:r>
          <a:endParaRPr lang="ru-RU" sz="2800" dirty="0"/>
        </a:p>
      </dgm:t>
    </dgm:pt>
    <dgm:pt modelId="{CE019A16-B8B6-4C1A-AA81-64E4A82B8AD3}" type="parTrans" cxnId="{DCA96C54-450F-482C-9421-4533820C17F7}">
      <dgm:prSet/>
      <dgm:spPr/>
      <dgm:t>
        <a:bodyPr/>
        <a:lstStyle/>
        <a:p>
          <a:endParaRPr lang="ru-RU"/>
        </a:p>
      </dgm:t>
    </dgm:pt>
    <dgm:pt modelId="{F995A016-CA4A-4F4F-BDC3-E6D59C653E1F}" type="sibTrans" cxnId="{DCA96C54-450F-482C-9421-4533820C17F7}">
      <dgm:prSet/>
      <dgm:spPr/>
      <dgm:t>
        <a:bodyPr/>
        <a:lstStyle/>
        <a:p>
          <a:endParaRPr lang="ru-RU"/>
        </a:p>
      </dgm:t>
    </dgm:pt>
    <dgm:pt modelId="{17412EE8-496C-443B-BB07-9CEF61C08503}">
      <dgm:prSet phldrT="[Текст]" custT="1"/>
      <dgm:spPr/>
      <dgm:t>
        <a:bodyPr/>
        <a:lstStyle/>
        <a:p>
          <a:r>
            <a:rPr lang="ru-RU" sz="2800" dirty="0" smtClean="0"/>
            <a:t>Деятельность должна быть организована так, чтобы он преследовал цели, всегда немного превосходящие его</a:t>
          </a:r>
          <a:endParaRPr lang="ru-RU" sz="2800" dirty="0"/>
        </a:p>
      </dgm:t>
    </dgm:pt>
    <dgm:pt modelId="{012FB91C-9F3D-4478-B502-4C476058F8BF}" type="parTrans" cxnId="{8B3C3BC6-184F-4E33-8BD3-7FA1540A1BDD}">
      <dgm:prSet/>
      <dgm:spPr/>
      <dgm:t>
        <a:bodyPr/>
        <a:lstStyle/>
        <a:p>
          <a:endParaRPr lang="ru-RU"/>
        </a:p>
      </dgm:t>
    </dgm:pt>
    <dgm:pt modelId="{8FF122EA-632F-4DB3-A5C1-AD54AB80B97D}" type="sibTrans" cxnId="{8B3C3BC6-184F-4E33-8BD3-7FA1540A1BDD}">
      <dgm:prSet/>
      <dgm:spPr/>
      <dgm:t>
        <a:bodyPr/>
        <a:lstStyle/>
        <a:p>
          <a:endParaRPr lang="ru-RU"/>
        </a:p>
      </dgm:t>
    </dgm:pt>
    <dgm:pt modelId="{E54CAEB7-F302-4406-97D1-252909B82310}">
      <dgm:prSet phldrT="[Текст]" custT="1"/>
      <dgm:spPr/>
      <dgm:t>
        <a:bodyPr/>
        <a:lstStyle/>
        <a:p>
          <a:r>
            <a:rPr lang="ru-RU" sz="2800" dirty="0" smtClean="0"/>
            <a:t>Деятельность ребенка должна быть по возможности  творческой</a:t>
          </a:r>
          <a:endParaRPr lang="ru-RU" sz="2800" dirty="0"/>
        </a:p>
      </dgm:t>
    </dgm:pt>
    <dgm:pt modelId="{0DE28B52-A7E5-4DD2-8D83-4FF0E1820FCD}" type="parTrans" cxnId="{5842BF57-9B0F-45B2-8A8D-EAC30C3A6A3B}">
      <dgm:prSet/>
      <dgm:spPr/>
      <dgm:t>
        <a:bodyPr/>
        <a:lstStyle/>
        <a:p>
          <a:endParaRPr lang="ru-RU"/>
        </a:p>
      </dgm:t>
    </dgm:pt>
    <dgm:pt modelId="{1E0EEE96-C0F7-4BFB-A8B5-DE85C5766CA4}" type="sibTrans" cxnId="{5842BF57-9B0F-45B2-8A8D-EAC30C3A6A3B}">
      <dgm:prSet/>
      <dgm:spPr/>
      <dgm:t>
        <a:bodyPr/>
        <a:lstStyle/>
        <a:p>
          <a:endParaRPr lang="ru-RU"/>
        </a:p>
      </dgm:t>
    </dgm:pt>
    <dgm:pt modelId="{3FB75294-0AFE-4C4B-B01A-05EA1E1F8B1E}" type="pres">
      <dgm:prSet presAssocID="{BF74876B-E6DA-4CFA-A2AE-64A7302D2D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4B58A-F832-4789-8FDA-15D915169C60}" type="pres">
      <dgm:prSet presAssocID="{83116061-F082-4644-949F-E337A1A3563B}" presName="parentLin" presStyleCnt="0"/>
      <dgm:spPr/>
    </dgm:pt>
    <dgm:pt modelId="{79210844-CA9F-4921-8599-C5F18C8511AE}" type="pres">
      <dgm:prSet presAssocID="{83116061-F082-4644-949F-E337A1A356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6B4F60-AF9C-4EBF-A6FC-966F4202F3E1}" type="pres">
      <dgm:prSet presAssocID="{83116061-F082-4644-949F-E337A1A3563B}" presName="parentText" presStyleLbl="node1" presStyleIdx="0" presStyleCnt="3" custScaleX="141506" custScaleY="135479" custLinFactNeighborX="-9621" custLinFactNeighborY="38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5969A-474C-45A1-A334-C78904D734ED}" type="pres">
      <dgm:prSet presAssocID="{83116061-F082-4644-949F-E337A1A3563B}" presName="negativeSpace" presStyleCnt="0"/>
      <dgm:spPr/>
    </dgm:pt>
    <dgm:pt modelId="{875964A1-73CD-4B34-A98C-45EEC2765DD8}" type="pres">
      <dgm:prSet presAssocID="{83116061-F082-4644-949F-E337A1A3563B}" presName="childText" presStyleLbl="conFgAcc1" presStyleIdx="0" presStyleCnt="3" custLinFactNeighborX="1737" custLinFactNeighborY="95949">
        <dgm:presLayoutVars>
          <dgm:bulletEnabled val="1"/>
        </dgm:presLayoutVars>
      </dgm:prSet>
      <dgm:spPr/>
    </dgm:pt>
    <dgm:pt modelId="{9E07382B-FC0A-4540-873E-79472887CB28}" type="pres">
      <dgm:prSet presAssocID="{F995A016-CA4A-4F4F-BDC3-E6D59C653E1F}" presName="spaceBetweenRectangles" presStyleCnt="0"/>
      <dgm:spPr/>
    </dgm:pt>
    <dgm:pt modelId="{BF8D3F91-EB29-4721-9181-B3644DFE61DA}" type="pres">
      <dgm:prSet presAssocID="{17412EE8-496C-443B-BB07-9CEF61C08503}" presName="parentLin" presStyleCnt="0"/>
      <dgm:spPr/>
    </dgm:pt>
    <dgm:pt modelId="{694EE2E8-1298-48E8-AC90-B34C6BE3556A}" type="pres">
      <dgm:prSet presAssocID="{17412EE8-496C-443B-BB07-9CEF61C085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AC0F27-0D4D-4F45-97A3-E6D8A5B2E563}" type="pres">
      <dgm:prSet presAssocID="{17412EE8-496C-443B-BB07-9CEF61C08503}" presName="parentText" presStyleLbl="node1" presStyleIdx="1" presStyleCnt="3" custScaleX="142857" custScaleY="141394" custLinFactNeighborX="27698" custLinFactNeighborY="19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09040-9818-41FE-BE0F-0D1BE4A45D49}" type="pres">
      <dgm:prSet presAssocID="{17412EE8-496C-443B-BB07-9CEF61C08503}" presName="negativeSpace" presStyleCnt="0"/>
      <dgm:spPr/>
    </dgm:pt>
    <dgm:pt modelId="{B358CE5E-DE7D-4220-9590-5D35EFAA32D7}" type="pres">
      <dgm:prSet presAssocID="{17412EE8-496C-443B-BB07-9CEF61C08503}" presName="childText" presStyleLbl="conFgAcc1" presStyleIdx="1" presStyleCnt="3">
        <dgm:presLayoutVars>
          <dgm:bulletEnabled val="1"/>
        </dgm:presLayoutVars>
      </dgm:prSet>
      <dgm:spPr/>
    </dgm:pt>
    <dgm:pt modelId="{CAE5F595-C027-426A-85DA-FA0AE0247C2B}" type="pres">
      <dgm:prSet presAssocID="{8FF122EA-632F-4DB3-A5C1-AD54AB80B97D}" presName="spaceBetweenRectangles" presStyleCnt="0"/>
      <dgm:spPr/>
    </dgm:pt>
    <dgm:pt modelId="{8876B824-0F0D-41B8-BA17-E529D59BD1AB}" type="pres">
      <dgm:prSet presAssocID="{E54CAEB7-F302-4406-97D1-252909B82310}" presName="parentLin" presStyleCnt="0"/>
      <dgm:spPr/>
    </dgm:pt>
    <dgm:pt modelId="{85244038-D302-4DB3-806D-3BC88602A1AC}" type="pres">
      <dgm:prSet presAssocID="{E54CAEB7-F302-4406-97D1-252909B823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56CDDC-8F1D-4AD9-AE13-1D3FE258B42A}" type="pres">
      <dgm:prSet presAssocID="{E54CAEB7-F302-4406-97D1-252909B82310}" presName="parentText" presStyleLbl="node1" presStyleIdx="2" presStyleCnt="3" custScaleX="142857" custScaleY="132690" custLinFactNeighborX="9455" custLinFactNeighborY="25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7ED88-AE4D-442F-9028-E481763B6565}" type="pres">
      <dgm:prSet presAssocID="{E54CAEB7-F302-4406-97D1-252909B82310}" presName="negativeSpace" presStyleCnt="0"/>
      <dgm:spPr/>
    </dgm:pt>
    <dgm:pt modelId="{C8509E23-6076-49C7-9441-78389A04D662}" type="pres">
      <dgm:prSet presAssocID="{E54CAEB7-F302-4406-97D1-252909B82310}" presName="childText" presStyleLbl="conFgAcc1" presStyleIdx="2" presStyleCnt="3" custLinFactNeighborX="-749" custLinFactNeighborY="6494">
        <dgm:presLayoutVars>
          <dgm:bulletEnabled val="1"/>
        </dgm:presLayoutVars>
      </dgm:prSet>
      <dgm:spPr/>
    </dgm:pt>
  </dgm:ptLst>
  <dgm:cxnLst>
    <dgm:cxn modelId="{3AE760F8-9878-4C68-AC8E-5F0ACFC0A78E}" type="presOf" srcId="{BF74876B-E6DA-4CFA-A2AE-64A7302D2D6F}" destId="{3FB75294-0AFE-4C4B-B01A-05EA1E1F8B1E}" srcOrd="0" destOrd="0" presId="urn:microsoft.com/office/officeart/2005/8/layout/list1"/>
    <dgm:cxn modelId="{136699E2-6777-4E33-B408-09CBFB42331F}" type="presOf" srcId="{17412EE8-496C-443B-BB07-9CEF61C08503}" destId="{694EE2E8-1298-48E8-AC90-B34C6BE3556A}" srcOrd="0" destOrd="0" presId="urn:microsoft.com/office/officeart/2005/8/layout/list1"/>
    <dgm:cxn modelId="{54C79461-78A3-4F2B-95DD-C4E27A90AF76}" type="presOf" srcId="{E54CAEB7-F302-4406-97D1-252909B82310}" destId="{2756CDDC-8F1D-4AD9-AE13-1D3FE258B42A}" srcOrd="1" destOrd="0" presId="urn:microsoft.com/office/officeart/2005/8/layout/list1"/>
    <dgm:cxn modelId="{9A50C57C-6E92-4C7F-B226-D5637629E1EE}" type="presOf" srcId="{E54CAEB7-F302-4406-97D1-252909B82310}" destId="{85244038-D302-4DB3-806D-3BC88602A1AC}" srcOrd="0" destOrd="0" presId="urn:microsoft.com/office/officeart/2005/8/layout/list1"/>
    <dgm:cxn modelId="{8B3C3BC6-184F-4E33-8BD3-7FA1540A1BDD}" srcId="{BF74876B-E6DA-4CFA-A2AE-64A7302D2D6F}" destId="{17412EE8-496C-443B-BB07-9CEF61C08503}" srcOrd="1" destOrd="0" parTransId="{012FB91C-9F3D-4478-B502-4C476058F8BF}" sibTransId="{8FF122EA-632F-4DB3-A5C1-AD54AB80B97D}"/>
    <dgm:cxn modelId="{8674B32F-8C2D-4DDE-AB75-7C92663BD4FF}" type="presOf" srcId="{83116061-F082-4644-949F-E337A1A3563B}" destId="{5E6B4F60-AF9C-4EBF-A6FC-966F4202F3E1}" srcOrd="1" destOrd="0" presId="urn:microsoft.com/office/officeart/2005/8/layout/list1"/>
    <dgm:cxn modelId="{4C444C2D-B468-4EF1-8F09-A255F2405F0F}" type="presOf" srcId="{17412EE8-496C-443B-BB07-9CEF61C08503}" destId="{5BAC0F27-0D4D-4F45-97A3-E6D8A5B2E563}" srcOrd="1" destOrd="0" presId="urn:microsoft.com/office/officeart/2005/8/layout/list1"/>
    <dgm:cxn modelId="{DCA96C54-450F-482C-9421-4533820C17F7}" srcId="{BF74876B-E6DA-4CFA-A2AE-64A7302D2D6F}" destId="{83116061-F082-4644-949F-E337A1A3563B}" srcOrd="0" destOrd="0" parTransId="{CE019A16-B8B6-4C1A-AA81-64E4A82B8AD3}" sibTransId="{F995A016-CA4A-4F4F-BDC3-E6D59C653E1F}"/>
    <dgm:cxn modelId="{5842BF57-9B0F-45B2-8A8D-EAC30C3A6A3B}" srcId="{BF74876B-E6DA-4CFA-A2AE-64A7302D2D6F}" destId="{E54CAEB7-F302-4406-97D1-252909B82310}" srcOrd="2" destOrd="0" parTransId="{0DE28B52-A7E5-4DD2-8D83-4FF0E1820FCD}" sibTransId="{1E0EEE96-C0F7-4BFB-A8B5-DE85C5766CA4}"/>
    <dgm:cxn modelId="{49464A69-4111-4E31-AA6B-16F8B16D3743}" type="presOf" srcId="{83116061-F082-4644-949F-E337A1A3563B}" destId="{79210844-CA9F-4921-8599-C5F18C8511AE}" srcOrd="0" destOrd="0" presId="urn:microsoft.com/office/officeart/2005/8/layout/list1"/>
    <dgm:cxn modelId="{5BA2EBE7-09F7-4A7D-9BB8-8C63B0AEC916}" type="presParOf" srcId="{3FB75294-0AFE-4C4B-B01A-05EA1E1F8B1E}" destId="{ACE4B58A-F832-4789-8FDA-15D915169C60}" srcOrd="0" destOrd="0" presId="urn:microsoft.com/office/officeart/2005/8/layout/list1"/>
    <dgm:cxn modelId="{7EF39567-5D7C-4EB3-8FF4-D5062A71AB3B}" type="presParOf" srcId="{ACE4B58A-F832-4789-8FDA-15D915169C60}" destId="{79210844-CA9F-4921-8599-C5F18C8511AE}" srcOrd="0" destOrd="0" presId="urn:microsoft.com/office/officeart/2005/8/layout/list1"/>
    <dgm:cxn modelId="{3A58BFD9-95EA-41DB-BC61-BCB593F051AC}" type="presParOf" srcId="{ACE4B58A-F832-4789-8FDA-15D915169C60}" destId="{5E6B4F60-AF9C-4EBF-A6FC-966F4202F3E1}" srcOrd="1" destOrd="0" presId="urn:microsoft.com/office/officeart/2005/8/layout/list1"/>
    <dgm:cxn modelId="{E763FFB3-9E75-4796-A867-DA6ED4ED6351}" type="presParOf" srcId="{3FB75294-0AFE-4C4B-B01A-05EA1E1F8B1E}" destId="{42B5969A-474C-45A1-A334-C78904D734ED}" srcOrd="1" destOrd="0" presId="urn:microsoft.com/office/officeart/2005/8/layout/list1"/>
    <dgm:cxn modelId="{3B0C3E36-93A3-4491-A150-A83129E727FB}" type="presParOf" srcId="{3FB75294-0AFE-4C4B-B01A-05EA1E1F8B1E}" destId="{875964A1-73CD-4B34-A98C-45EEC2765DD8}" srcOrd="2" destOrd="0" presId="urn:microsoft.com/office/officeart/2005/8/layout/list1"/>
    <dgm:cxn modelId="{045BCAB2-DF39-4877-A970-B4808D11B1EC}" type="presParOf" srcId="{3FB75294-0AFE-4C4B-B01A-05EA1E1F8B1E}" destId="{9E07382B-FC0A-4540-873E-79472887CB28}" srcOrd="3" destOrd="0" presId="urn:microsoft.com/office/officeart/2005/8/layout/list1"/>
    <dgm:cxn modelId="{8AA953FC-BEC4-4331-B641-4465D3DCC797}" type="presParOf" srcId="{3FB75294-0AFE-4C4B-B01A-05EA1E1F8B1E}" destId="{BF8D3F91-EB29-4721-9181-B3644DFE61DA}" srcOrd="4" destOrd="0" presId="urn:microsoft.com/office/officeart/2005/8/layout/list1"/>
    <dgm:cxn modelId="{AACDC8DA-0B70-4071-BFDF-E2C827181431}" type="presParOf" srcId="{BF8D3F91-EB29-4721-9181-B3644DFE61DA}" destId="{694EE2E8-1298-48E8-AC90-B34C6BE3556A}" srcOrd="0" destOrd="0" presId="urn:microsoft.com/office/officeart/2005/8/layout/list1"/>
    <dgm:cxn modelId="{08F3275B-DDAC-41D2-91A4-7DBAF5A8997C}" type="presParOf" srcId="{BF8D3F91-EB29-4721-9181-B3644DFE61DA}" destId="{5BAC0F27-0D4D-4F45-97A3-E6D8A5B2E563}" srcOrd="1" destOrd="0" presId="urn:microsoft.com/office/officeart/2005/8/layout/list1"/>
    <dgm:cxn modelId="{F0CC1DD2-410B-46C9-BBC8-E03E788F3EC8}" type="presParOf" srcId="{3FB75294-0AFE-4C4B-B01A-05EA1E1F8B1E}" destId="{81009040-9818-41FE-BE0F-0D1BE4A45D49}" srcOrd="5" destOrd="0" presId="urn:microsoft.com/office/officeart/2005/8/layout/list1"/>
    <dgm:cxn modelId="{D81BC188-4191-4251-96B7-6BC12ECF460C}" type="presParOf" srcId="{3FB75294-0AFE-4C4B-B01A-05EA1E1F8B1E}" destId="{B358CE5E-DE7D-4220-9590-5D35EFAA32D7}" srcOrd="6" destOrd="0" presId="urn:microsoft.com/office/officeart/2005/8/layout/list1"/>
    <dgm:cxn modelId="{A8E5B17D-E32A-4BB6-B8C8-834D9847E8B1}" type="presParOf" srcId="{3FB75294-0AFE-4C4B-B01A-05EA1E1F8B1E}" destId="{CAE5F595-C027-426A-85DA-FA0AE0247C2B}" srcOrd="7" destOrd="0" presId="urn:microsoft.com/office/officeart/2005/8/layout/list1"/>
    <dgm:cxn modelId="{26E2B3E5-C71B-488E-A572-8742B624D2D4}" type="presParOf" srcId="{3FB75294-0AFE-4C4B-B01A-05EA1E1F8B1E}" destId="{8876B824-0F0D-41B8-BA17-E529D59BD1AB}" srcOrd="8" destOrd="0" presId="urn:microsoft.com/office/officeart/2005/8/layout/list1"/>
    <dgm:cxn modelId="{B20FBBBC-50C8-455C-A0FE-F8810352ED61}" type="presParOf" srcId="{8876B824-0F0D-41B8-BA17-E529D59BD1AB}" destId="{85244038-D302-4DB3-806D-3BC88602A1AC}" srcOrd="0" destOrd="0" presId="urn:microsoft.com/office/officeart/2005/8/layout/list1"/>
    <dgm:cxn modelId="{574E794B-D14A-4E47-B8AE-4DA98F02488C}" type="presParOf" srcId="{8876B824-0F0D-41B8-BA17-E529D59BD1AB}" destId="{2756CDDC-8F1D-4AD9-AE13-1D3FE258B42A}" srcOrd="1" destOrd="0" presId="urn:microsoft.com/office/officeart/2005/8/layout/list1"/>
    <dgm:cxn modelId="{E960B46B-848E-4251-9BEE-227E802AA759}" type="presParOf" srcId="{3FB75294-0AFE-4C4B-B01A-05EA1E1F8B1E}" destId="{DD67ED88-AE4D-442F-9028-E481763B6565}" srcOrd="9" destOrd="0" presId="urn:microsoft.com/office/officeart/2005/8/layout/list1"/>
    <dgm:cxn modelId="{C38557EA-FE9A-4269-8429-A8BF77D83000}" type="presParOf" srcId="{3FB75294-0AFE-4C4B-B01A-05EA1E1F8B1E}" destId="{C8509E23-6076-49C7-9441-78389A04D6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2A260-E1F2-429F-B2B9-D05A2A304D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61DD95-81AA-41A4-9C7B-AE0A32D2CE23}">
      <dgm:prSet phldrT="[Текст]"/>
      <dgm:spPr/>
      <dgm:t>
        <a:bodyPr/>
        <a:lstStyle/>
        <a:p>
          <a:r>
            <a:rPr lang="ru-RU" dirty="0" smtClean="0"/>
            <a:t>музыкальность</a:t>
          </a:r>
          <a:endParaRPr lang="ru-RU" dirty="0"/>
        </a:p>
      </dgm:t>
    </dgm:pt>
    <dgm:pt modelId="{A0978ECD-1993-42B6-9880-368B2E46C095}" type="parTrans" cxnId="{BA9ABD30-AF96-418F-912A-037422F5B3E1}">
      <dgm:prSet/>
      <dgm:spPr/>
      <dgm:t>
        <a:bodyPr/>
        <a:lstStyle/>
        <a:p>
          <a:endParaRPr lang="ru-RU"/>
        </a:p>
      </dgm:t>
    </dgm:pt>
    <dgm:pt modelId="{F194E3F3-7430-488D-BA88-1DB5D2C9D531}" type="sibTrans" cxnId="{BA9ABD30-AF96-418F-912A-037422F5B3E1}">
      <dgm:prSet/>
      <dgm:spPr/>
      <dgm:t>
        <a:bodyPr/>
        <a:lstStyle/>
        <a:p>
          <a:endParaRPr lang="ru-RU"/>
        </a:p>
      </dgm:t>
    </dgm:pt>
    <dgm:pt modelId="{95061455-3C9A-46F9-8A81-34B91848ACED}">
      <dgm:prSet phldrT="[Текст]"/>
      <dgm:spPr/>
      <dgm:t>
        <a:bodyPr/>
        <a:lstStyle/>
        <a:p>
          <a:r>
            <a:rPr lang="ru-RU" dirty="0" smtClean="0"/>
            <a:t>Творческие способности</a:t>
          </a:r>
          <a:endParaRPr lang="ru-RU" dirty="0"/>
        </a:p>
      </dgm:t>
    </dgm:pt>
    <dgm:pt modelId="{09CA8E65-F52B-4322-8FD6-5E684DF051F8}" type="parTrans" cxnId="{EB281DEF-27E8-4B1B-912D-8DBC5EEA200C}">
      <dgm:prSet/>
      <dgm:spPr/>
      <dgm:t>
        <a:bodyPr/>
        <a:lstStyle/>
        <a:p>
          <a:endParaRPr lang="ru-RU"/>
        </a:p>
      </dgm:t>
    </dgm:pt>
    <dgm:pt modelId="{7E455004-100A-4EAE-B5B1-B70019721255}" type="sibTrans" cxnId="{EB281DEF-27E8-4B1B-912D-8DBC5EEA200C}">
      <dgm:prSet/>
      <dgm:spPr/>
      <dgm:t>
        <a:bodyPr/>
        <a:lstStyle/>
        <a:p>
          <a:endParaRPr lang="ru-RU"/>
        </a:p>
      </dgm:t>
    </dgm:pt>
    <dgm:pt modelId="{E11C5305-C29C-47F2-B5CD-B861B0CF1C69}">
      <dgm:prSet phldrT="[Текст]"/>
      <dgm:spPr/>
      <dgm:t>
        <a:bodyPr/>
        <a:lstStyle/>
        <a:p>
          <a:r>
            <a:rPr lang="ru-RU" dirty="0" smtClean="0"/>
            <a:t>Индивидуальные способности</a:t>
          </a:r>
          <a:endParaRPr lang="ru-RU" dirty="0"/>
        </a:p>
      </dgm:t>
    </dgm:pt>
    <dgm:pt modelId="{F228D749-ECC2-4EC0-B51B-50BA31F9CFB4}" type="parTrans" cxnId="{D3778608-0FFE-4252-9DAA-B99DF46FAA06}">
      <dgm:prSet/>
      <dgm:spPr/>
      <dgm:t>
        <a:bodyPr/>
        <a:lstStyle/>
        <a:p>
          <a:endParaRPr lang="ru-RU"/>
        </a:p>
      </dgm:t>
    </dgm:pt>
    <dgm:pt modelId="{154281E5-24A0-44A4-9B4C-E780D5603057}" type="sibTrans" cxnId="{D3778608-0FFE-4252-9DAA-B99DF46FAA06}">
      <dgm:prSet/>
      <dgm:spPr/>
      <dgm:t>
        <a:bodyPr/>
        <a:lstStyle/>
        <a:p>
          <a:endParaRPr lang="ru-RU"/>
        </a:p>
      </dgm:t>
    </dgm:pt>
    <dgm:pt modelId="{EB5C5E95-470A-4F77-9C14-40323D3BCEBA}" type="pres">
      <dgm:prSet presAssocID="{6AE2A260-E1F2-429F-B2B9-D05A2A304D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0F316-8C6B-4AF0-8879-3BBB5277D604}" type="pres">
      <dgm:prSet presAssocID="{0861DD95-81AA-41A4-9C7B-AE0A32D2CE23}" presName="parentLin" presStyleCnt="0"/>
      <dgm:spPr/>
    </dgm:pt>
    <dgm:pt modelId="{3BA9206C-7B0C-47F0-911C-07404693EC07}" type="pres">
      <dgm:prSet presAssocID="{0861DD95-81AA-41A4-9C7B-AE0A32D2CE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9D266C-F422-4EE7-8B9B-58068C374196}" type="pres">
      <dgm:prSet presAssocID="{0861DD95-81AA-41A4-9C7B-AE0A32D2CE23}" presName="parentText" presStyleLbl="node1" presStyleIdx="0" presStyleCnt="3" custLinFactNeighborX="7512" custLinFactNeighborY="22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152DD-F994-4160-8FB9-3C217BEE1676}" type="pres">
      <dgm:prSet presAssocID="{0861DD95-81AA-41A4-9C7B-AE0A32D2CE23}" presName="negativeSpace" presStyleCnt="0"/>
      <dgm:spPr/>
    </dgm:pt>
    <dgm:pt modelId="{BA41343E-884B-4AC7-B378-D6488DDA67CD}" type="pres">
      <dgm:prSet presAssocID="{0861DD95-81AA-41A4-9C7B-AE0A32D2CE23}" presName="childText" presStyleLbl="conFgAcc1" presStyleIdx="0" presStyleCnt="3">
        <dgm:presLayoutVars>
          <dgm:bulletEnabled val="1"/>
        </dgm:presLayoutVars>
      </dgm:prSet>
      <dgm:spPr/>
    </dgm:pt>
    <dgm:pt modelId="{C0330982-E774-4EDC-A915-ABD6CCCC57B4}" type="pres">
      <dgm:prSet presAssocID="{F194E3F3-7430-488D-BA88-1DB5D2C9D531}" presName="spaceBetweenRectangles" presStyleCnt="0"/>
      <dgm:spPr/>
    </dgm:pt>
    <dgm:pt modelId="{4D6F361A-051F-4828-865B-5AD3D352B3E0}" type="pres">
      <dgm:prSet presAssocID="{95061455-3C9A-46F9-8A81-34B91848ACED}" presName="parentLin" presStyleCnt="0"/>
      <dgm:spPr/>
    </dgm:pt>
    <dgm:pt modelId="{8C91DDF9-713E-4F0C-924D-B970B05DFC52}" type="pres">
      <dgm:prSet presAssocID="{95061455-3C9A-46F9-8A81-34B91848AC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05E395-5968-4ED0-865C-5A76A3524825}" type="pres">
      <dgm:prSet presAssocID="{95061455-3C9A-46F9-8A81-34B91848ACED}" presName="parentText" presStyleLbl="node1" presStyleIdx="1" presStyleCnt="3" custLinFactNeighborX="7512" custLinFactNeighborY="25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CCF04-7D57-4D51-BF3E-40905EE4A12B}" type="pres">
      <dgm:prSet presAssocID="{95061455-3C9A-46F9-8A81-34B91848ACED}" presName="negativeSpace" presStyleCnt="0"/>
      <dgm:spPr/>
    </dgm:pt>
    <dgm:pt modelId="{89F04A21-5CA3-4D1F-A72B-4D178ABEA287}" type="pres">
      <dgm:prSet presAssocID="{95061455-3C9A-46F9-8A81-34B91848ACED}" presName="childText" presStyleLbl="conFgAcc1" presStyleIdx="1" presStyleCnt="3">
        <dgm:presLayoutVars>
          <dgm:bulletEnabled val="1"/>
        </dgm:presLayoutVars>
      </dgm:prSet>
      <dgm:spPr/>
    </dgm:pt>
    <dgm:pt modelId="{FC5AF8A5-58FC-455C-A94D-F5BC209E4F58}" type="pres">
      <dgm:prSet presAssocID="{7E455004-100A-4EAE-B5B1-B70019721255}" presName="spaceBetweenRectangles" presStyleCnt="0"/>
      <dgm:spPr/>
    </dgm:pt>
    <dgm:pt modelId="{F189B487-DB10-4C15-909F-14742DD9C8D3}" type="pres">
      <dgm:prSet presAssocID="{E11C5305-C29C-47F2-B5CD-B861B0CF1C69}" presName="parentLin" presStyleCnt="0"/>
      <dgm:spPr/>
    </dgm:pt>
    <dgm:pt modelId="{ED8D7939-0684-4541-9A91-A6E098BBF335}" type="pres">
      <dgm:prSet presAssocID="{E11C5305-C29C-47F2-B5CD-B861B0CF1C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78CA974-572D-48CC-801C-50659E469B2B}" type="pres">
      <dgm:prSet presAssocID="{E11C5305-C29C-47F2-B5CD-B861B0CF1C69}" presName="parentText" presStyleLbl="node1" presStyleIdx="2" presStyleCnt="3" custLinFactNeighborX="25012" custLinFactNeighborY="204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CEA9A-3941-4227-8572-6EBB2395B51C}" type="pres">
      <dgm:prSet presAssocID="{E11C5305-C29C-47F2-B5CD-B861B0CF1C69}" presName="negativeSpace" presStyleCnt="0"/>
      <dgm:spPr/>
    </dgm:pt>
    <dgm:pt modelId="{FA4F6D00-3B08-4950-8459-D6111D7464CD}" type="pres">
      <dgm:prSet presAssocID="{E11C5305-C29C-47F2-B5CD-B861B0CF1C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9ABD30-AF96-418F-912A-037422F5B3E1}" srcId="{6AE2A260-E1F2-429F-B2B9-D05A2A304D5E}" destId="{0861DD95-81AA-41A4-9C7B-AE0A32D2CE23}" srcOrd="0" destOrd="0" parTransId="{A0978ECD-1993-42B6-9880-368B2E46C095}" sibTransId="{F194E3F3-7430-488D-BA88-1DB5D2C9D531}"/>
    <dgm:cxn modelId="{760F6768-31CB-4C9C-8899-DB969842CA87}" type="presOf" srcId="{E11C5305-C29C-47F2-B5CD-B861B0CF1C69}" destId="{378CA974-572D-48CC-801C-50659E469B2B}" srcOrd="1" destOrd="0" presId="urn:microsoft.com/office/officeart/2005/8/layout/list1"/>
    <dgm:cxn modelId="{EB281DEF-27E8-4B1B-912D-8DBC5EEA200C}" srcId="{6AE2A260-E1F2-429F-B2B9-D05A2A304D5E}" destId="{95061455-3C9A-46F9-8A81-34B91848ACED}" srcOrd="1" destOrd="0" parTransId="{09CA8E65-F52B-4322-8FD6-5E684DF051F8}" sibTransId="{7E455004-100A-4EAE-B5B1-B70019721255}"/>
    <dgm:cxn modelId="{F543D10E-EE66-4DCB-8F52-42BB19388927}" type="presOf" srcId="{95061455-3C9A-46F9-8A81-34B91848ACED}" destId="{3505E395-5968-4ED0-865C-5A76A3524825}" srcOrd="1" destOrd="0" presId="urn:microsoft.com/office/officeart/2005/8/layout/list1"/>
    <dgm:cxn modelId="{FB466B9C-F14C-44FA-BF39-EE4AC2332E4E}" type="presOf" srcId="{0861DD95-81AA-41A4-9C7B-AE0A32D2CE23}" destId="{3BA9206C-7B0C-47F0-911C-07404693EC07}" srcOrd="0" destOrd="0" presId="urn:microsoft.com/office/officeart/2005/8/layout/list1"/>
    <dgm:cxn modelId="{80114AE1-8A7B-4138-86BD-8220BD0D483C}" type="presOf" srcId="{E11C5305-C29C-47F2-B5CD-B861B0CF1C69}" destId="{ED8D7939-0684-4541-9A91-A6E098BBF335}" srcOrd="0" destOrd="0" presId="urn:microsoft.com/office/officeart/2005/8/layout/list1"/>
    <dgm:cxn modelId="{6F4804CC-3F12-4379-BB9A-E7D74004E28D}" type="presOf" srcId="{0861DD95-81AA-41A4-9C7B-AE0A32D2CE23}" destId="{E59D266C-F422-4EE7-8B9B-58068C374196}" srcOrd="1" destOrd="0" presId="urn:microsoft.com/office/officeart/2005/8/layout/list1"/>
    <dgm:cxn modelId="{D3778608-0FFE-4252-9DAA-B99DF46FAA06}" srcId="{6AE2A260-E1F2-429F-B2B9-D05A2A304D5E}" destId="{E11C5305-C29C-47F2-B5CD-B861B0CF1C69}" srcOrd="2" destOrd="0" parTransId="{F228D749-ECC2-4EC0-B51B-50BA31F9CFB4}" sibTransId="{154281E5-24A0-44A4-9B4C-E780D5603057}"/>
    <dgm:cxn modelId="{9548A18E-1A89-4043-98E1-2964CFDF3501}" type="presOf" srcId="{95061455-3C9A-46F9-8A81-34B91848ACED}" destId="{8C91DDF9-713E-4F0C-924D-B970B05DFC52}" srcOrd="0" destOrd="0" presId="urn:microsoft.com/office/officeart/2005/8/layout/list1"/>
    <dgm:cxn modelId="{3B88A4CE-2D86-4B7D-900E-6B034ABDBC2E}" type="presOf" srcId="{6AE2A260-E1F2-429F-B2B9-D05A2A304D5E}" destId="{EB5C5E95-470A-4F77-9C14-40323D3BCEBA}" srcOrd="0" destOrd="0" presId="urn:microsoft.com/office/officeart/2005/8/layout/list1"/>
    <dgm:cxn modelId="{FEC412AD-FD1F-4BFE-BBDD-B0271F69A5EA}" type="presParOf" srcId="{EB5C5E95-470A-4F77-9C14-40323D3BCEBA}" destId="{EE00F316-8C6B-4AF0-8879-3BBB5277D604}" srcOrd="0" destOrd="0" presId="urn:microsoft.com/office/officeart/2005/8/layout/list1"/>
    <dgm:cxn modelId="{63F2878F-BB34-4877-AF75-5E386A2E75F6}" type="presParOf" srcId="{EE00F316-8C6B-4AF0-8879-3BBB5277D604}" destId="{3BA9206C-7B0C-47F0-911C-07404693EC07}" srcOrd="0" destOrd="0" presId="urn:microsoft.com/office/officeart/2005/8/layout/list1"/>
    <dgm:cxn modelId="{744CE265-8CB8-4B4F-AF34-CC1E96602088}" type="presParOf" srcId="{EE00F316-8C6B-4AF0-8879-3BBB5277D604}" destId="{E59D266C-F422-4EE7-8B9B-58068C374196}" srcOrd="1" destOrd="0" presId="urn:microsoft.com/office/officeart/2005/8/layout/list1"/>
    <dgm:cxn modelId="{332DC2A3-BD5D-4B91-838C-883275E66FE2}" type="presParOf" srcId="{EB5C5E95-470A-4F77-9C14-40323D3BCEBA}" destId="{C23152DD-F994-4160-8FB9-3C217BEE1676}" srcOrd="1" destOrd="0" presId="urn:microsoft.com/office/officeart/2005/8/layout/list1"/>
    <dgm:cxn modelId="{929B608F-BD36-4ABF-A641-3FFDB984124E}" type="presParOf" srcId="{EB5C5E95-470A-4F77-9C14-40323D3BCEBA}" destId="{BA41343E-884B-4AC7-B378-D6488DDA67CD}" srcOrd="2" destOrd="0" presId="urn:microsoft.com/office/officeart/2005/8/layout/list1"/>
    <dgm:cxn modelId="{5B1CBBFF-9FB1-4B00-BE69-61C68E65B9E8}" type="presParOf" srcId="{EB5C5E95-470A-4F77-9C14-40323D3BCEBA}" destId="{C0330982-E774-4EDC-A915-ABD6CCCC57B4}" srcOrd="3" destOrd="0" presId="urn:microsoft.com/office/officeart/2005/8/layout/list1"/>
    <dgm:cxn modelId="{BA0A7579-6187-4F65-AE69-2CE25661A817}" type="presParOf" srcId="{EB5C5E95-470A-4F77-9C14-40323D3BCEBA}" destId="{4D6F361A-051F-4828-865B-5AD3D352B3E0}" srcOrd="4" destOrd="0" presId="urn:microsoft.com/office/officeart/2005/8/layout/list1"/>
    <dgm:cxn modelId="{966EDB15-9FF7-4FEC-9416-2F4247E394F7}" type="presParOf" srcId="{4D6F361A-051F-4828-865B-5AD3D352B3E0}" destId="{8C91DDF9-713E-4F0C-924D-B970B05DFC52}" srcOrd="0" destOrd="0" presId="urn:microsoft.com/office/officeart/2005/8/layout/list1"/>
    <dgm:cxn modelId="{4C0F9F7A-8313-4EC9-95C4-9746D9E8D911}" type="presParOf" srcId="{4D6F361A-051F-4828-865B-5AD3D352B3E0}" destId="{3505E395-5968-4ED0-865C-5A76A3524825}" srcOrd="1" destOrd="0" presId="urn:microsoft.com/office/officeart/2005/8/layout/list1"/>
    <dgm:cxn modelId="{72320562-8CD0-4392-8F19-ED55D460C429}" type="presParOf" srcId="{EB5C5E95-470A-4F77-9C14-40323D3BCEBA}" destId="{9F8CCF04-7D57-4D51-BF3E-40905EE4A12B}" srcOrd="5" destOrd="0" presId="urn:microsoft.com/office/officeart/2005/8/layout/list1"/>
    <dgm:cxn modelId="{196BE17B-0E82-4237-B2F2-FD52BD3DA7E2}" type="presParOf" srcId="{EB5C5E95-470A-4F77-9C14-40323D3BCEBA}" destId="{89F04A21-5CA3-4D1F-A72B-4D178ABEA287}" srcOrd="6" destOrd="0" presId="urn:microsoft.com/office/officeart/2005/8/layout/list1"/>
    <dgm:cxn modelId="{87C8F26D-F301-4D89-80EA-AB3596B5A19D}" type="presParOf" srcId="{EB5C5E95-470A-4F77-9C14-40323D3BCEBA}" destId="{FC5AF8A5-58FC-455C-A94D-F5BC209E4F58}" srcOrd="7" destOrd="0" presId="urn:microsoft.com/office/officeart/2005/8/layout/list1"/>
    <dgm:cxn modelId="{3F7D046E-AE71-4BEA-82E0-9B30A8E38E63}" type="presParOf" srcId="{EB5C5E95-470A-4F77-9C14-40323D3BCEBA}" destId="{F189B487-DB10-4C15-909F-14742DD9C8D3}" srcOrd="8" destOrd="0" presId="urn:microsoft.com/office/officeart/2005/8/layout/list1"/>
    <dgm:cxn modelId="{234E9570-F394-40DB-9E18-592736A0AD65}" type="presParOf" srcId="{F189B487-DB10-4C15-909F-14742DD9C8D3}" destId="{ED8D7939-0684-4541-9A91-A6E098BBF335}" srcOrd="0" destOrd="0" presId="urn:microsoft.com/office/officeart/2005/8/layout/list1"/>
    <dgm:cxn modelId="{2D07552F-0D53-41B0-967F-D6F53747C138}" type="presParOf" srcId="{F189B487-DB10-4C15-909F-14742DD9C8D3}" destId="{378CA974-572D-48CC-801C-50659E469B2B}" srcOrd="1" destOrd="0" presId="urn:microsoft.com/office/officeart/2005/8/layout/list1"/>
    <dgm:cxn modelId="{450D9908-13D6-49FE-95CA-DC84F195378A}" type="presParOf" srcId="{EB5C5E95-470A-4F77-9C14-40323D3BCEBA}" destId="{68DCEA9A-3941-4227-8572-6EBB2395B51C}" srcOrd="9" destOrd="0" presId="urn:microsoft.com/office/officeart/2005/8/layout/list1"/>
    <dgm:cxn modelId="{0820646D-348F-4A71-B499-7F04DFF1A6BC}" type="presParOf" srcId="{EB5C5E95-470A-4F77-9C14-40323D3BCEBA}" destId="{FA4F6D00-3B08-4950-8459-D6111D7464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DC02E-1F26-452C-92D9-CFE778D410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9286B2-18A1-478E-8FD9-E0287E58985F}">
      <dgm:prSet phldrT="[Текст]" custT="1"/>
      <dgm:spPr/>
      <dgm:t>
        <a:bodyPr/>
        <a:lstStyle/>
        <a:p>
          <a:r>
            <a:rPr lang="ru-RU" sz="3200" smtClean="0"/>
            <a:t>выразительность</a:t>
          </a:r>
          <a:endParaRPr lang="ru-RU" sz="3200" dirty="0"/>
        </a:p>
      </dgm:t>
    </dgm:pt>
    <dgm:pt modelId="{7EF7869A-2CC1-4BC5-9F44-F309313BDB64}" type="parTrans" cxnId="{0D7C2748-9358-425A-829E-5B5025B288B3}">
      <dgm:prSet/>
      <dgm:spPr/>
      <dgm:t>
        <a:bodyPr/>
        <a:lstStyle/>
        <a:p>
          <a:endParaRPr lang="ru-RU"/>
        </a:p>
      </dgm:t>
    </dgm:pt>
    <dgm:pt modelId="{1848F387-B724-4A80-848D-519F52CDB0FD}" type="sibTrans" cxnId="{0D7C2748-9358-425A-829E-5B5025B288B3}">
      <dgm:prSet/>
      <dgm:spPr/>
      <dgm:t>
        <a:bodyPr/>
        <a:lstStyle/>
        <a:p>
          <a:endParaRPr lang="ru-RU"/>
        </a:p>
      </dgm:t>
    </dgm:pt>
    <dgm:pt modelId="{72AFF441-0AA1-4DF3-AA1C-E0D787B46F43}">
      <dgm:prSet phldrT="[Текст]" phldr="1"/>
      <dgm:spPr/>
      <dgm:t>
        <a:bodyPr/>
        <a:lstStyle/>
        <a:p>
          <a:endParaRPr lang="ru-RU" dirty="0"/>
        </a:p>
      </dgm:t>
    </dgm:pt>
    <dgm:pt modelId="{7E190BC1-3F25-4A93-A51E-58BCC13914A4}" type="parTrans" cxnId="{03166BE8-6D98-46FD-9791-EA220B374C8E}">
      <dgm:prSet/>
      <dgm:spPr/>
      <dgm:t>
        <a:bodyPr/>
        <a:lstStyle/>
        <a:p>
          <a:endParaRPr lang="ru-RU"/>
        </a:p>
      </dgm:t>
    </dgm:pt>
    <dgm:pt modelId="{98AFDA87-67C5-41DB-AC5B-57A2048A47BB}" type="sibTrans" cxnId="{03166BE8-6D98-46FD-9791-EA220B374C8E}">
      <dgm:prSet/>
      <dgm:spPr/>
      <dgm:t>
        <a:bodyPr/>
        <a:lstStyle/>
        <a:p>
          <a:endParaRPr lang="ru-RU"/>
        </a:p>
      </dgm:t>
    </dgm:pt>
    <dgm:pt modelId="{D168A0AA-7E0C-421A-8CAB-D87AA77CDC22}">
      <dgm:prSet phldrT="[Текст]" custT="1"/>
      <dgm:spPr/>
      <dgm:t>
        <a:bodyPr/>
        <a:lstStyle/>
        <a:p>
          <a:r>
            <a:rPr lang="ru-RU" sz="2800" dirty="0" smtClean="0"/>
            <a:t>Индивидуальность</a:t>
          </a:r>
          <a:endParaRPr lang="ru-RU" sz="2800" dirty="0"/>
        </a:p>
      </dgm:t>
    </dgm:pt>
    <dgm:pt modelId="{FA3E597E-E147-4A49-BB45-953089E98D91}" type="sibTrans" cxnId="{EB367C8F-E149-4FF7-8AF4-5144978728BC}">
      <dgm:prSet/>
      <dgm:spPr/>
      <dgm:t>
        <a:bodyPr/>
        <a:lstStyle/>
        <a:p>
          <a:endParaRPr lang="ru-RU"/>
        </a:p>
      </dgm:t>
    </dgm:pt>
    <dgm:pt modelId="{78D5589A-ED4A-4F77-AAFC-84E558D7EB50}" type="parTrans" cxnId="{EB367C8F-E149-4FF7-8AF4-5144978728BC}">
      <dgm:prSet/>
      <dgm:spPr/>
      <dgm:t>
        <a:bodyPr/>
        <a:lstStyle/>
        <a:p>
          <a:endParaRPr lang="ru-RU"/>
        </a:p>
      </dgm:t>
    </dgm:pt>
    <dgm:pt modelId="{6EA49BD4-59C0-44AD-B183-3E6DE6DB918D}">
      <dgm:prSet phldrT="[Текст]" phldr="1"/>
      <dgm:spPr/>
      <dgm:t>
        <a:bodyPr/>
        <a:lstStyle/>
        <a:p>
          <a:endParaRPr lang="ru-RU" dirty="0"/>
        </a:p>
      </dgm:t>
    </dgm:pt>
    <dgm:pt modelId="{E722F2E3-1756-4956-93C2-A30C57F307A2}" type="sibTrans" cxnId="{321C923D-1EFD-4C23-8731-463C27101AB5}">
      <dgm:prSet/>
      <dgm:spPr/>
      <dgm:t>
        <a:bodyPr/>
        <a:lstStyle/>
        <a:p>
          <a:endParaRPr lang="ru-RU"/>
        </a:p>
      </dgm:t>
    </dgm:pt>
    <dgm:pt modelId="{2CB76D96-CE4E-411C-86D8-08F9186294ED}" type="parTrans" cxnId="{321C923D-1EFD-4C23-8731-463C27101AB5}">
      <dgm:prSet/>
      <dgm:spPr/>
      <dgm:t>
        <a:bodyPr/>
        <a:lstStyle/>
        <a:p>
          <a:endParaRPr lang="ru-RU"/>
        </a:p>
      </dgm:t>
    </dgm:pt>
    <dgm:pt modelId="{93A95586-C645-43E9-AC2A-5D46067D4ACD}" type="pres">
      <dgm:prSet presAssocID="{404DC02E-1F26-452C-92D9-CFE778D410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9D11C-B8EF-41B4-B92F-B290328C8181}" type="pres">
      <dgm:prSet presAssocID="{C39286B2-18A1-478E-8FD9-E0287E58985F}" presName="parentText" presStyleLbl="node1" presStyleIdx="0" presStyleCnt="2" custScaleX="99449" custScaleY="129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0F50B-BFEA-42DD-ABEB-232E14874B63}" type="pres">
      <dgm:prSet presAssocID="{C39286B2-18A1-478E-8FD9-E0287E5898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338F9-299C-4D88-BECC-D899B97D5E50}" type="pres">
      <dgm:prSet presAssocID="{D168A0AA-7E0C-421A-8CAB-D87AA77CDC22}" presName="parentText" presStyleLbl="node1" presStyleIdx="1" presStyleCnt="2" custScaleX="99961" custScaleY="146406" custLinFactNeighborX="2174" custLinFactNeighborY="20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D597-24D2-47C1-8781-4B6DFC7E34EB}" type="pres">
      <dgm:prSet presAssocID="{D168A0AA-7E0C-421A-8CAB-D87AA77CDC2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67C8F-E149-4FF7-8AF4-5144978728BC}" srcId="{404DC02E-1F26-452C-92D9-CFE778D410A8}" destId="{D168A0AA-7E0C-421A-8CAB-D87AA77CDC22}" srcOrd="1" destOrd="0" parTransId="{78D5589A-ED4A-4F77-AAFC-84E558D7EB50}" sibTransId="{FA3E597E-E147-4A49-BB45-953089E98D91}"/>
    <dgm:cxn modelId="{6672ED2D-82C6-4A0D-91EF-C21C410C4BF4}" type="presOf" srcId="{C39286B2-18A1-478E-8FD9-E0287E58985F}" destId="{C769D11C-B8EF-41B4-B92F-B290328C8181}" srcOrd="0" destOrd="0" presId="urn:microsoft.com/office/officeart/2005/8/layout/vList2"/>
    <dgm:cxn modelId="{8645D26E-AC92-48EA-9DD4-EBE826A1E90B}" type="presOf" srcId="{6EA49BD4-59C0-44AD-B183-3E6DE6DB918D}" destId="{E8D0F50B-BFEA-42DD-ABEB-232E14874B63}" srcOrd="0" destOrd="0" presId="urn:microsoft.com/office/officeart/2005/8/layout/vList2"/>
    <dgm:cxn modelId="{321C923D-1EFD-4C23-8731-463C27101AB5}" srcId="{C39286B2-18A1-478E-8FD9-E0287E58985F}" destId="{6EA49BD4-59C0-44AD-B183-3E6DE6DB918D}" srcOrd="0" destOrd="0" parTransId="{2CB76D96-CE4E-411C-86D8-08F9186294ED}" sibTransId="{E722F2E3-1756-4956-93C2-A30C57F307A2}"/>
    <dgm:cxn modelId="{03166BE8-6D98-46FD-9791-EA220B374C8E}" srcId="{D168A0AA-7E0C-421A-8CAB-D87AA77CDC22}" destId="{72AFF441-0AA1-4DF3-AA1C-E0D787B46F43}" srcOrd="0" destOrd="0" parTransId="{7E190BC1-3F25-4A93-A51E-58BCC13914A4}" sibTransId="{98AFDA87-67C5-41DB-AC5B-57A2048A47BB}"/>
    <dgm:cxn modelId="{0D7C2748-9358-425A-829E-5B5025B288B3}" srcId="{404DC02E-1F26-452C-92D9-CFE778D410A8}" destId="{C39286B2-18A1-478E-8FD9-E0287E58985F}" srcOrd="0" destOrd="0" parTransId="{7EF7869A-2CC1-4BC5-9F44-F309313BDB64}" sibTransId="{1848F387-B724-4A80-848D-519F52CDB0FD}"/>
    <dgm:cxn modelId="{18880778-1F91-4043-9A08-0CF4052676E6}" type="presOf" srcId="{404DC02E-1F26-452C-92D9-CFE778D410A8}" destId="{93A95586-C645-43E9-AC2A-5D46067D4ACD}" srcOrd="0" destOrd="0" presId="urn:microsoft.com/office/officeart/2005/8/layout/vList2"/>
    <dgm:cxn modelId="{C49A01CB-EE1A-4573-8CD5-1D5D9328E7AB}" type="presOf" srcId="{72AFF441-0AA1-4DF3-AA1C-E0D787B46F43}" destId="{6C1ED597-24D2-47C1-8781-4B6DFC7E34EB}" srcOrd="0" destOrd="0" presId="urn:microsoft.com/office/officeart/2005/8/layout/vList2"/>
    <dgm:cxn modelId="{2420F898-E742-4500-A995-A348B2AF7827}" type="presOf" srcId="{D168A0AA-7E0C-421A-8CAB-D87AA77CDC22}" destId="{6BA338F9-299C-4D88-BECC-D899B97D5E50}" srcOrd="0" destOrd="0" presId="urn:microsoft.com/office/officeart/2005/8/layout/vList2"/>
    <dgm:cxn modelId="{E631CC38-1C80-402E-B10C-10F764158868}" type="presParOf" srcId="{93A95586-C645-43E9-AC2A-5D46067D4ACD}" destId="{C769D11C-B8EF-41B4-B92F-B290328C8181}" srcOrd="0" destOrd="0" presId="urn:microsoft.com/office/officeart/2005/8/layout/vList2"/>
    <dgm:cxn modelId="{C09B3C64-CFD0-4D28-A8A0-4DEE1CBCF768}" type="presParOf" srcId="{93A95586-C645-43E9-AC2A-5D46067D4ACD}" destId="{E8D0F50B-BFEA-42DD-ABEB-232E14874B63}" srcOrd="1" destOrd="0" presId="urn:microsoft.com/office/officeart/2005/8/layout/vList2"/>
    <dgm:cxn modelId="{AAF1A786-A850-4B3D-A623-AC040615E6AD}" type="presParOf" srcId="{93A95586-C645-43E9-AC2A-5D46067D4ACD}" destId="{6BA338F9-299C-4D88-BECC-D899B97D5E50}" srcOrd="2" destOrd="0" presId="urn:microsoft.com/office/officeart/2005/8/layout/vList2"/>
    <dgm:cxn modelId="{C597FC8D-3622-41E8-8F56-2E49A284CA44}" type="presParOf" srcId="{93A95586-C645-43E9-AC2A-5D46067D4ACD}" destId="{6C1ED597-24D2-47C1-8781-4B6DFC7E34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322CE-1C88-46BE-8FDB-7F490FD209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A58-5173-4F00-BC51-701B8D78F234}">
      <dgm:prSet phldrT="[Текст]" custT="1"/>
      <dgm:spPr/>
      <dgm:t>
        <a:bodyPr/>
        <a:lstStyle/>
        <a:p>
          <a:r>
            <a:rPr lang="ru-RU" sz="2800" dirty="0" smtClean="0"/>
            <a:t>Создание новых</a:t>
          </a:r>
          <a:r>
            <a:rPr lang="ru-RU" sz="4700" dirty="0" smtClean="0"/>
            <a:t> </a:t>
          </a:r>
          <a:r>
            <a:rPr lang="ru-RU" sz="2800" dirty="0" smtClean="0"/>
            <a:t>образов в танце</a:t>
          </a:r>
          <a:endParaRPr lang="ru-RU" sz="2800" dirty="0"/>
        </a:p>
      </dgm:t>
    </dgm:pt>
    <dgm:pt modelId="{1B4975CB-15E7-4F88-8FCD-6AD0558B1754}" type="parTrans" cxnId="{619A24D9-7DC5-4F67-A5EC-DE74A3DF9993}">
      <dgm:prSet/>
      <dgm:spPr/>
      <dgm:t>
        <a:bodyPr/>
        <a:lstStyle/>
        <a:p>
          <a:endParaRPr lang="ru-RU"/>
        </a:p>
      </dgm:t>
    </dgm:pt>
    <dgm:pt modelId="{B1B92EF4-F3F5-4A24-9299-34D15A3EB805}" type="sibTrans" cxnId="{619A24D9-7DC5-4F67-A5EC-DE74A3DF9993}">
      <dgm:prSet/>
      <dgm:spPr/>
      <dgm:t>
        <a:bodyPr/>
        <a:lstStyle/>
        <a:p>
          <a:endParaRPr lang="ru-RU"/>
        </a:p>
      </dgm:t>
    </dgm:pt>
    <dgm:pt modelId="{062E1399-74CC-4718-BC81-4041E9B8CAEE}">
      <dgm:prSet phldrT="[Текст]" phldr="1"/>
      <dgm:spPr/>
      <dgm:t>
        <a:bodyPr/>
        <a:lstStyle/>
        <a:p>
          <a:endParaRPr lang="ru-RU"/>
        </a:p>
      </dgm:t>
    </dgm:pt>
    <dgm:pt modelId="{FFAF0A3B-3FAC-4EC0-9138-EA59827545B8}" type="parTrans" cxnId="{67A3D8E1-0FB4-4853-A556-E79FE47D9D06}">
      <dgm:prSet/>
      <dgm:spPr/>
      <dgm:t>
        <a:bodyPr/>
        <a:lstStyle/>
        <a:p>
          <a:endParaRPr lang="ru-RU"/>
        </a:p>
      </dgm:t>
    </dgm:pt>
    <dgm:pt modelId="{B6BFBC6D-136E-4E4E-9EEB-07034A69FC82}" type="sibTrans" cxnId="{67A3D8E1-0FB4-4853-A556-E79FE47D9D06}">
      <dgm:prSet/>
      <dgm:spPr/>
      <dgm:t>
        <a:bodyPr/>
        <a:lstStyle/>
        <a:p>
          <a:endParaRPr lang="ru-RU"/>
        </a:p>
      </dgm:t>
    </dgm:pt>
    <dgm:pt modelId="{3773432A-04DE-4015-8756-6D7B2BEBA8F5}">
      <dgm:prSet phldrT="[Текст]" custT="1"/>
      <dgm:spPr/>
      <dgm:t>
        <a:bodyPr/>
        <a:lstStyle/>
        <a:p>
          <a:r>
            <a:rPr lang="ru-RU" sz="2800" dirty="0" smtClean="0"/>
            <a:t>Создание танцевальных композиции</a:t>
          </a:r>
          <a:endParaRPr lang="ru-RU" sz="2800" dirty="0"/>
        </a:p>
      </dgm:t>
    </dgm:pt>
    <dgm:pt modelId="{1B87484D-ACA8-4FA6-AB1B-04C46F231138}" type="parTrans" cxnId="{18837527-4265-4D2C-916A-657100EC7C68}">
      <dgm:prSet/>
      <dgm:spPr/>
      <dgm:t>
        <a:bodyPr/>
        <a:lstStyle/>
        <a:p>
          <a:endParaRPr lang="ru-RU"/>
        </a:p>
      </dgm:t>
    </dgm:pt>
    <dgm:pt modelId="{13C5C59C-899F-43A6-8233-606C334B7865}" type="sibTrans" cxnId="{18837527-4265-4D2C-916A-657100EC7C68}">
      <dgm:prSet/>
      <dgm:spPr/>
      <dgm:t>
        <a:bodyPr/>
        <a:lstStyle/>
        <a:p>
          <a:endParaRPr lang="ru-RU"/>
        </a:p>
      </dgm:t>
    </dgm:pt>
    <dgm:pt modelId="{B5BF2E91-0EE3-4A18-A770-CCBF6A132F20}">
      <dgm:prSet phldrT="[Текст]" phldr="1"/>
      <dgm:spPr/>
      <dgm:t>
        <a:bodyPr/>
        <a:lstStyle/>
        <a:p>
          <a:endParaRPr lang="ru-RU"/>
        </a:p>
      </dgm:t>
    </dgm:pt>
    <dgm:pt modelId="{79F2573A-3E1D-46FD-AEF9-0912F98CAA2A}" type="parTrans" cxnId="{3E62BD36-FF09-4987-B241-D062A06D346D}">
      <dgm:prSet/>
      <dgm:spPr/>
      <dgm:t>
        <a:bodyPr/>
        <a:lstStyle/>
        <a:p>
          <a:endParaRPr lang="ru-RU"/>
        </a:p>
      </dgm:t>
    </dgm:pt>
    <dgm:pt modelId="{1415DAF9-B75F-4062-B9BA-B67677818B19}" type="sibTrans" cxnId="{3E62BD36-FF09-4987-B241-D062A06D346D}">
      <dgm:prSet/>
      <dgm:spPr/>
      <dgm:t>
        <a:bodyPr/>
        <a:lstStyle/>
        <a:p>
          <a:endParaRPr lang="ru-RU"/>
        </a:p>
      </dgm:t>
    </dgm:pt>
    <dgm:pt modelId="{A3C8E8B4-18BE-47D2-9F8C-51ED6B7E635C}" type="pres">
      <dgm:prSet presAssocID="{EA7322CE-1C88-46BE-8FDB-7F490FD209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3FD15-D73B-4CE7-B947-18D858E89EC3}" type="pres">
      <dgm:prSet presAssocID="{0C105A58-5173-4F00-BC51-701B8D78F234}" presName="parentText" presStyleLbl="node1" presStyleIdx="0" presStyleCnt="2" custScaleY="202145" custLinFactNeighborY="-39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71126-0C3E-488A-AC35-8C96B3C0D4E0}" type="pres">
      <dgm:prSet presAssocID="{0C105A58-5173-4F00-BC51-701B8D78F23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1879-C5D1-4FDA-A897-4D519DCE7A1D}" type="pres">
      <dgm:prSet presAssocID="{3773432A-04DE-4015-8756-6D7B2BEBA8F5}" presName="parentText" presStyleLbl="node1" presStyleIdx="1" presStyleCnt="2" custScaleX="100000" custScaleY="155984" custLinFactY="23833" custLinFactNeighborX="18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28B10-3940-4532-83F9-22070FB284EC}" type="pres">
      <dgm:prSet presAssocID="{3773432A-04DE-4015-8756-6D7B2BEBA8F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A1985-25E3-48D0-A20D-20B035BC2718}" type="presOf" srcId="{EA7322CE-1C88-46BE-8FDB-7F490FD2094B}" destId="{A3C8E8B4-18BE-47D2-9F8C-51ED6B7E635C}" srcOrd="0" destOrd="0" presId="urn:microsoft.com/office/officeart/2005/8/layout/vList2"/>
    <dgm:cxn modelId="{67A3D8E1-0FB4-4853-A556-E79FE47D9D06}" srcId="{0C105A58-5173-4F00-BC51-701B8D78F234}" destId="{062E1399-74CC-4718-BC81-4041E9B8CAEE}" srcOrd="0" destOrd="0" parTransId="{FFAF0A3B-3FAC-4EC0-9138-EA59827545B8}" sibTransId="{B6BFBC6D-136E-4E4E-9EEB-07034A69FC82}"/>
    <dgm:cxn modelId="{2239643A-577E-4865-8DF8-E37069213FF3}" type="presOf" srcId="{0C105A58-5173-4F00-BC51-701B8D78F234}" destId="{0263FD15-D73B-4CE7-B947-18D858E89EC3}" srcOrd="0" destOrd="0" presId="urn:microsoft.com/office/officeart/2005/8/layout/vList2"/>
    <dgm:cxn modelId="{3E62BD36-FF09-4987-B241-D062A06D346D}" srcId="{3773432A-04DE-4015-8756-6D7B2BEBA8F5}" destId="{B5BF2E91-0EE3-4A18-A770-CCBF6A132F20}" srcOrd="0" destOrd="0" parTransId="{79F2573A-3E1D-46FD-AEF9-0912F98CAA2A}" sibTransId="{1415DAF9-B75F-4062-B9BA-B67677818B19}"/>
    <dgm:cxn modelId="{18837527-4265-4D2C-916A-657100EC7C68}" srcId="{EA7322CE-1C88-46BE-8FDB-7F490FD2094B}" destId="{3773432A-04DE-4015-8756-6D7B2BEBA8F5}" srcOrd="1" destOrd="0" parTransId="{1B87484D-ACA8-4FA6-AB1B-04C46F231138}" sibTransId="{13C5C59C-899F-43A6-8233-606C334B7865}"/>
    <dgm:cxn modelId="{86F87ABD-960C-4251-BED6-B7C7DFEAC6E6}" type="presOf" srcId="{062E1399-74CC-4718-BC81-4041E9B8CAEE}" destId="{1DD71126-0C3E-488A-AC35-8C96B3C0D4E0}" srcOrd="0" destOrd="0" presId="urn:microsoft.com/office/officeart/2005/8/layout/vList2"/>
    <dgm:cxn modelId="{FA96CFC2-95F2-4014-9602-E37F872C2270}" type="presOf" srcId="{3773432A-04DE-4015-8756-6D7B2BEBA8F5}" destId="{1EF21879-C5D1-4FDA-A897-4D519DCE7A1D}" srcOrd="0" destOrd="0" presId="urn:microsoft.com/office/officeart/2005/8/layout/vList2"/>
    <dgm:cxn modelId="{D1B6BD60-6129-4B57-B9EF-1B3DC41A7B45}" type="presOf" srcId="{B5BF2E91-0EE3-4A18-A770-CCBF6A132F20}" destId="{B5F28B10-3940-4532-83F9-22070FB284EC}" srcOrd="0" destOrd="0" presId="urn:microsoft.com/office/officeart/2005/8/layout/vList2"/>
    <dgm:cxn modelId="{619A24D9-7DC5-4F67-A5EC-DE74A3DF9993}" srcId="{EA7322CE-1C88-46BE-8FDB-7F490FD2094B}" destId="{0C105A58-5173-4F00-BC51-701B8D78F234}" srcOrd="0" destOrd="0" parTransId="{1B4975CB-15E7-4F88-8FCD-6AD0558B1754}" sibTransId="{B1B92EF4-F3F5-4A24-9299-34D15A3EB805}"/>
    <dgm:cxn modelId="{FED55E67-A2EC-43B1-9FAF-5B03A175B46A}" type="presParOf" srcId="{A3C8E8B4-18BE-47D2-9F8C-51ED6B7E635C}" destId="{0263FD15-D73B-4CE7-B947-18D858E89EC3}" srcOrd="0" destOrd="0" presId="urn:microsoft.com/office/officeart/2005/8/layout/vList2"/>
    <dgm:cxn modelId="{94C2E9D9-3D92-4150-9E2F-B3E0854932C0}" type="presParOf" srcId="{A3C8E8B4-18BE-47D2-9F8C-51ED6B7E635C}" destId="{1DD71126-0C3E-488A-AC35-8C96B3C0D4E0}" srcOrd="1" destOrd="0" presId="urn:microsoft.com/office/officeart/2005/8/layout/vList2"/>
    <dgm:cxn modelId="{CF72A822-A99E-4677-A7AA-4B4BD8E95B41}" type="presParOf" srcId="{A3C8E8B4-18BE-47D2-9F8C-51ED6B7E635C}" destId="{1EF21879-C5D1-4FDA-A897-4D519DCE7A1D}" srcOrd="2" destOrd="0" presId="urn:microsoft.com/office/officeart/2005/8/layout/vList2"/>
    <dgm:cxn modelId="{F44C1DBB-903A-4B48-9007-720C482D723E}" type="presParOf" srcId="{A3C8E8B4-18BE-47D2-9F8C-51ED6B7E635C}" destId="{B5F28B10-3940-4532-83F9-22070FB284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C2066-9960-4806-806F-3B8E8BA3D59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FA29B-C3BC-4F74-A0B0-36783EB98BF6}">
      <dgm:prSet phldrT="[Текст]"/>
      <dgm:spPr/>
      <dgm:t>
        <a:bodyPr/>
        <a:lstStyle/>
        <a:p>
          <a:r>
            <a:rPr lang="ru-RU" dirty="0" smtClean="0"/>
            <a:t>Этюды</a:t>
          </a:r>
          <a:endParaRPr lang="ru-RU" dirty="0"/>
        </a:p>
      </dgm:t>
    </dgm:pt>
    <dgm:pt modelId="{D5BCC7F3-9FD8-4349-9F4E-75157DF769E4}" type="parTrans" cxnId="{A9A86FBD-3A81-4B73-A276-1B16B5E5CE50}">
      <dgm:prSet/>
      <dgm:spPr/>
      <dgm:t>
        <a:bodyPr/>
        <a:lstStyle/>
        <a:p>
          <a:endParaRPr lang="ru-RU"/>
        </a:p>
      </dgm:t>
    </dgm:pt>
    <dgm:pt modelId="{316086B6-CD33-4E81-874C-30B4BF2B2CC8}" type="sibTrans" cxnId="{A9A86FBD-3A81-4B73-A276-1B16B5E5CE50}">
      <dgm:prSet/>
      <dgm:spPr/>
      <dgm:t>
        <a:bodyPr/>
        <a:lstStyle/>
        <a:p>
          <a:endParaRPr lang="ru-RU"/>
        </a:p>
      </dgm:t>
    </dgm:pt>
    <dgm:pt modelId="{7382B0BD-D044-4606-9183-15E2D66B30D0}">
      <dgm:prSet phldrT="[Текст]"/>
      <dgm:spPr/>
      <dgm:t>
        <a:bodyPr/>
        <a:lstStyle/>
        <a:p>
          <a:r>
            <a:rPr lang="ru-RU" dirty="0" smtClean="0"/>
            <a:t>импровизации</a:t>
          </a:r>
          <a:endParaRPr lang="ru-RU" dirty="0"/>
        </a:p>
      </dgm:t>
    </dgm:pt>
    <dgm:pt modelId="{396836FD-3E87-468C-BEF0-40BC3CFAB5E0}" type="parTrans" cxnId="{AAB6B12F-7AD7-41B6-BC35-E76994D34E05}">
      <dgm:prSet/>
      <dgm:spPr/>
      <dgm:t>
        <a:bodyPr/>
        <a:lstStyle/>
        <a:p>
          <a:endParaRPr lang="ru-RU"/>
        </a:p>
      </dgm:t>
    </dgm:pt>
    <dgm:pt modelId="{F6CCAC22-5B54-4A76-83E5-202043F8A511}" type="sibTrans" cxnId="{AAB6B12F-7AD7-41B6-BC35-E76994D34E05}">
      <dgm:prSet/>
      <dgm:spPr/>
      <dgm:t>
        <a:bodyPr/>
        <a:lstStyle/>
        <a:p>
          <a:endParaRPr lang="ru-RU"/>
        </a:p>
      </dgm:t>
    </dgm:pt>
    <dgm:pt modelId="{F8032339-7090-42AC-82D8-7B318295AB6C}">
      <dgm:prSet phldrT="[Текст]"/>
      <dgm:spPr/>
      <dgm:t>
        <a:bodyPr/>
        <a:lstStyle/>
        <a:p>
          <a:r>
            <a:rPr lang="ru-RU" dirty="0" smtClean="0"/>
            <a:t>инсценировки</a:t>
          </a:r>
          <a:endParaRPr lang="ru-RU" dirty="0"/>
        </a:p>
      </dgm:t>
    </dgm:pt>
    <dgm:pt modelId="{8510F0DE-B616-4189-B7DB-845A2B8E750F}" type="parTrans" cxnId="{CD87B99A-80C2-4D33-B7EA-F5E667F6F454}">
      <dgm:prSet/>
      <dgm:spPr/>
      <dgm:t>
        <a:bodyPr/>
        <a:lstStyle/>
        <a:p>
          <a:endParaRPr lang="ru-RU"/>
        </a:p>
      </dgm:t>
    </dgm:pt>
    <dgm:pt modelId="{8279AECF-BB11-45EB-84CF-797CDC2E222F}" type="sibTrans" cxnId="{CD87B99A-80C2-4D33-B7EA-F5E667F6F454}">
      <dgm:prSet/>
      <dgm:spPr/>
      <dgm:t>
        <a:bodyPr/>
        <a:lstStyle/>
        <a:p>
          <a:endParaRPr lang="ru-RU"/>
        </a:p>
      </dgm:t>
    </dgm:pt>
    <dgm:pt modelId="{1085956F-1E9A-4090-BBBA-FD5E0ED260DD}">
      <dgm:prSet phldrT="[Текст]"/>
      <dgm:spPr/>
      <dgm:t>
        <a:bodyPr/>
        <a:lstStyle/>
        <a:p>
          <a:r>
            <a:rPr lang="ru-RU" dirty="0" smtClean="0"/>
            <a:t>ритмопластика</a:t>
          </a:r>
          <a:endParaRPr lang="ru-RU" dirty="0"/>
        </a:p>
      </dgm:t>
    </dgm:pt>
    <dgm:pt modelId="{3FC8ABB5-8C35-4C76-9EF8-40F69581528F}" type="parTrans" cxnId="{F7CC5DA8-B22F-49A9-830E-0D8FBEE62738}">
      <dgm:prSet/>
      <dgm:spPr/>
      <dgm:t>
        <a:bodyPr/>
        <a:lstStyle/>
        <a:p>
          <a:endParaRPr lang="ru-RU"/>
        </a:p>
      </dgm:t>
    </dgm:pt>
    <dgm:pt modelId="{BA4FBB01-4FBB-4203-9335-E1DB9C3E0466}" type="sibTrans" cxnId="{F7CC5DA8-B22F-49A9-830E-0D8FBEE62738}">
      <dgm:prSet/>
      <dgm:spPr/>
      <dgm:t>
        <a:bodyPr/>
        <a:lstStyle/>
        <a:p>
          <a:endParaRPr lang="ru-RU"/>
        </a:p>
      </dgm:t>
    </dgm:pt>
    <dgm:pt modelId="{04512D72-476B-43F6-91CA-13A5F2B6C439}">
      <dgm:prSet phldrT="[Текст]"/>
      <dgm:spPr/>
      <dgm:t>
        <a:bodyPr/>
        <a:lstStyle/>
        <a:p>
          <a:r>
            <a:rPr lang="ru-RU" dirty="0" smtClean="0"/>
            <a:t>Игры -превращения</a:t>
          </a:r>
          <a:endParaRPr lang="ru-RU" dirty="0"/>
        </a:p>
      </dgm:t>
    </dgm:pt>
    <dgm:pt modelId="{BC750FEA-7D4F-4FD5-937A-5AD470DE7355}" type="parTrans" cxnId="{F4B031F6-7E6D-4A26-9DF5-D40CB1B9C2B5}">
      <dgm:prSet/>
      <dgm:spPr/>
      <dgm:t>
        <a:bodyPr/>
        <a:lstStyle/>
        <a:p>
          <a:endParaRPr lang="ru-RU"/>
        </a:p>
      </dgm:t>
    </dgm:pt>
    <dgm:pt modelId="{F14BFCCE-11F0-4319-8AB1-59B10627C034}" type="sibTrans" cxnId="{F4B031F6-7E6D-4A26-9DF5-D40CB1B9C2B5}">
      <dgm:prSet/>
      <dgm:spPr/>
      <dgm:t>
        <a:bodyPr/>
        <a:lstStyle/>
        <a:p>
          <a:endParaRPr lang="ru-RU"/>
        </a:p>
      </dgm:t>
    </dgm:pt>
    <dgm:pt modelId="{60129DF9-C750-4B18-9196-626199ED06DA}" type="pres">
      <dgm:prSet presAssocID="{37CC2066-9960-4806-806F-3B8E8BA3D5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D2813-0C25-4222-AAB4-18F68D7F6C43}" type="pres">
      <dgm:prSet presAssocID="{37CC2066-9960-4806-806F-3B8E8BA3D59C}" presName="cycle" presStyleCnt="0"/>
      <dgm:spPr/>
    </dgm:pt>
    <dgm:pt modelId="{4F859167-2070-40B6-80F2-E73C879CB178}" type="pres">
      <dgm:prSet presAssocID="{06BFA29B-C3BC-4F74-A0B0-36783EB98BF6}" presName="nodeFirstNode" presStyleLbl="node1" presStyleIdx="0" presStyleCnt="5" custScaleX="98598" custScaleY="74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CBD6A-311C-4AEE-8FE0-CA439B25D0FC}" type="pres">
      <dgm:prSet presAssocID="{316086B6-CD33-4E81-874C-30B4BF2B2CC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A59D225-8647-4FA8-B16F-5B27A39589D8}" type="pres">
      <dgm:prSet presAssocID="{7382B0BD-D044-4606-9183-15E2D66B30D0}" presName="nodeFollowingNodes" presStyleLbl="node1" presStyleIdx="1" presStyleCnt="5" custScaleY="92566" custRadScaleRad="126128" custRadScaleInc="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A4990-BD2F-4476-9234-8D3E82F622A1}" type="pres">
      <dgm:prSet presAssocID="{F8032339-7090-42AC-82D8-7B318295AB6C}" presName="nodeFollowingNodes" presStyleLbl="node1" presStyleIdx="2" presStyleCnt="5" custScaleX="98272" custScaleY="87492" custRadScaleRad="108831" custRadScaleInc="-3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12EE3-4C52-4058-953F-C064C4E7613C}" type="pres">
      <dgm:prSet presAssocID="{1085956F-1E9A-4090-BBBA-FD5E0ED260DD}" presName="nodeFollowingNodes" presStyleLbl="node1" presStyleIdx="3" presStyleCnt="5" custScaleX="97322" custScaleY="88772" custRadScaleRad="106640" custRadScaleInc="3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BA2CF-5097-4154-A456-C83605E7A454}" type="pres">
      <dgm:prSet presAssocID="{04512D72-476B-43F6-91CA-13A5F2B6C439}" presName="nodeFollowingNodes" presStyleLbl="node1" presStyleIdx="4" presStyleCnt="5" custScaleY="103913" custRadScaleRad="129385" custRadScaleInc="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6B12F-7AD7-41B6-BC35-E76994D34E05}" srcId="{37CC2066-9960-4806-806F-3B8E8BA3D59C}" destId="{7382B0BD-D044-4606-9183-15E2D66B30D0}" srcOrd="1" destOrd="0" parTransId="{396836FD-3E87-468C-BEF0-40BC3CFAB5E0}" sibTransId="{F6CCAC22-5B54-4A76-83E5-202043F8A511}"/>
    <dgm:cxn modelId="{D9B595A2-B556-4D16-BB7F-25B035AA7591}" type="presOf" srcId="{F8032339-7090-42AC-82D8-7B318295AB6C}" destId="{BDFA4990-BD2F-4476-9234-8D3E82F622A1}" srcOrd="0" destOrd="0" presId="urn:microsoft.com/office/officeart/2005/8/layout/cycle3"/>
    <dgm:cxn modelId="{CFCCC04F-3EFD-4F9D-836F-E4EA31AF25F3}" type="presOf" srcId="{06BFA29B-C3BC-4F74-A0B0-36783EB98BF6}" destId="{4F859167-2070-40B6-80F2-E73C879CB178}" srcOrd="0" destOrd="0" presId="urn:microsoft.com/office/officeart/2005/8/layout/cycle3"/>
    <dgm:cxn modelId="{CD87B99A-80C2-4D33-B7EA-F5E667F6F454}" srcId="{37CC2066-9960-4806-806F-3B8E8BA3D59C}" destId="{F8032339-7090-42AC-82D8-7B318295AB6C}" srcOrd="2" destOrd="0" parTransId="{8510F0DE-B616-4189-B7DB-845A2B8E750F}" sibTransId="{8279AECF-BB11-45EB-84CF-797CDC2E222F}"/>
    <dgm:cxn modelId="{F4B031F6-7E6D-4A26-9DF5-D40CB1B9C2B5}" srcId="{37CC2066-9960-4806-806F-3B8E8BA3D59C}" destId="{04512D72-476B-43F6-91CA-13A5F2B6C439}" srcOrd="4" destOrd="0" parTransId="{BC750FEA-7D4F-4FD5-937A-5AD470DE7355}" sibTransId="{F14BFCCE-11F0-4319-8AB1-59B10627C034}"/>
    <dgm:cxn modelId="{A9A86FBD-3A81-4B73-A276-1B16B5E5CE50}" srcId="{37CC2066-9960-4806-806F-3B8E8BA3D59C}" destId="{06BFA29B-C3BC-4F74-A0B0-36783EB98BF6}" srcOrd="0" destOrd="0" parTransId="{D5BCC7F3-9FD8-4349-9F4E-75157DF769E4}" sibTransId="{316086B6-CD33-4E81-874C-30B4BF2B2CC8}"/>
    <dgm:cxn modelId="{3399F60D-5899-4397-ADF5-4CD9430A4E6A}" type="presOf" srcId="{1085956F-1E9A-4090-BBBA-FD5E0ED260DD}" destId="{81912EE3-4C52-4058-953F-C064C4E7613C}" srcOrd="0" destOrd="0" presId="urn:microsoft.com/office/officeart/2005/8/layout/cycle3"/>
    <dgm:cxn modelId="{F7CC5DA8-B22F-49A9-830E-0D8FBEE62738}" srcId="{37CC2066-9960-4806-806F-3B8E8BA3D59C}" destId="{1085956F-1E9A-4090-BBBA-FD5E0ED260DD}" srcOrd="3" destOrd="0" parTransId="{3FC8ABB5-8C35-4C76-9EF8-40F69581528F}" sibTransId="{BA4FBB01-4FBB-4203-9335-E1DB9C3E0466}"/>
    <dgm:cxn modelId="{72DCC291-12FE-49E8-8A8F-923BA0C842FF}" type="presOf" srcId="{7382B0BD-D044-4606-9183-15E2D66B30D0}" destId="{FA59D225-8647-4FA8-B16F-5B27A39589D8}" srcOrd="0" destOrd="0" presId="urn:microsoft.com/office/officeart/2005/8/layout/cycle3"/>
    <dgm:cxn modelId="{B17C2F8B-D9F0-4984-9D21-F98F249F75B4}" type="presOf" srcId="{37CC2066-9960-4806-806F-3B8E8BA3D59C}" destId="{60129DF9-C750-4B18-9196-626199ED06DA}" srcOrd="0" destOrd="0" presId="urn:microsoft.com/office/officeart/2005/8/layout/cycle3"/>
    <dgm:cxn modelId="{8EBD2561-EB56-4633-96E7-B7C62FB61949}" type="presOf" srcId="{316086B6-CD33-4E81-874C-30B4BF2B2CC8}" destId="{007CBD6A-311C-4AEE-8FE0-CA439B25D0FC}" srcOrd="0" destOrd="0" presId="urn:microsoft.com/office/officeart/2005/8/layout/cycle3"/>
    <dgm:cxn modelId="{4B18A232-1610-4F30-8660-D4D62DCB6729}" type="presOf" srcId="{04512D72-476B-43F6-91CA-13A5F2B6C439}" destId="{19CBA2CF-5097-4154-A456-C83605E7A454}" srcOrd="0" destOrd="0" presId="urn:microsoft.com/office/officeart/2005/8/layout/cycle3"/>
    <dgm:cxn modelId="{636E7860-B0FE-42E9-9221-7F5A19E02198}" type="presParOf" srcId="{60129DF9-C750-4B18-9196-626199ED06DA}" destId="{FB8D2813-0C25-4222-AAB4-18F68D7F6C43}" srcOrd="0" destOrd="0" presId="urn:microsoft.com/office/officeart/2005/8/layout/cycle3"/>
    <dgm:cxn modelId="{0A10C21A-0FC3-411D-A360-9A7F93A0035C}" type="presParOf" srcId="{FB8D2813-0C25-4222-AAB4-18F68D7F6C43}" destId="{4F859167-2070-40B6-80F2-E73C879CB178}" srcOrd="0" destOrd="0" presId="urn:microsoft.com/office/officeart/2005/8/layout/cycle3"/>
    <dgm:cxn modelId="{D59B3D67-B886-4C75-A318-06213F3C3D35}" type="presParOf" srcId="{FB8D2813-0C25-4222-AAB4-18F68D7F6C43}" destId="{007CBD6A-311C-4AEE-8FE0-CA439B25D0FC}" srcOrd="1" destOrd="0" presId="urn:microsoft.com/office/officeart/2005/8/layout/cycle3"/>
    <dgm:cxn modelId="{1D318520-DADC-4CB3-90CC-CAE0EEE45AFE}" type="presParOf" srcId="{FB8D2813-0C25-4222-AAB4-18F68D7F6C43}" destId="{FA59D225-8647-4FA8-B16F-5B27A39589D8}" srcOrd="2" destOrd="0" presId="urn:microsoft.com/office/officeart/2005/8/layout/cycle3"/>
    <dgm:cxn modelId="{C79EC0B0-1FA4-46D2-BE5C-3554EEF3D001}" type="presParOf" srcId="{FB8D2813-0C25-4222-AAB4-18F68D7F6C43}" destId="{BDFA4990-BD2F-4476-9234-8D3E82F622A1}" srcOrd="3" destOrd="0" presId="urn:microsoft.com/office/officeart/2005/8/layout/cycle3"/>
    <dgm:cxn modelId="{8AD82A1B-6B39-4E35-8178-9715F54EF5D5}" type="presParOf" srcId="{FB8D2813-0C25-4222-AAB4-18F68D7F6C43}" destId="{81912EE3-4C52-4058-953F-C064C4E7613C}" srcOrd="4" destOrd="0" presId="urn:microsoft.com/office/officeart/2005/8/layout/cycle3"/>
    <dgm:cxn modelId="{4717F481-7E09-46E7-AB6D-1A90C30367E7}" type="presParOf" srcId="{FB8D2813-0C25-4222-AAB4-18F68D7F6C43}" destId="{19CBA2CF-5097-4154-A456-C83605E7A45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64A1-73CD-4B34-A98C-45EEC2765DD8}">
      <dsp:nvSpPr>
        <dsp:cNvPr id="0" name=""/>
        <dsp:cNvSpPr/>
      </dsp:nvSpPr>
      <dsp:spPr>
        <a:xfrm>
          <a:off x="0" y="923550"/>
          <a:ext cx="82912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4F60-AF9C-4EBF-A6FC-966F4202F3E1}">
      <dsp:nvSpPr>
        <dsp:cNvPr id="0" name=""/>
        <dsp:cNvSpPr/>
      </dsp:nvSpPr>
      <dsp:spPr>
        <a:xfrm>
          <a:off x="360042" y="388636"/>
          <a:ext cx="7892030" cy="1119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Деятельность должна вызывать положительные эмоции, удовольствие</a:t>
          </a:r>
          <a:endParaRPr lang="ru-RU" sz="2800" kern="1200" dirty="0"/>
        </a:p>
      </dsp:txBody>
      <dsp:txXfrm>
        <a:off x="414707" y="443301"/>
        <a:ext cx="7782700" cy="1010485"/>
      </dsp:txXfrm>
    </dsp:sp>
    <dsp:sp modelId="{B358CE5E-DE7D-4220-9590-5D35EFAA32D7}">
      <dsp:nvSpPr>
        <dsp:cNvPr id="0" name=""/>
        <dsp:cNvSpPr/>
      </dsp:nvSpPr>
      <dsp:spPr>
        <a:xfrm>
          <a:off x="0" y="2390702"/>
          <a:ext cx="82912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C0F27-0D4D-4F45-97A3-E6D8A5B2E563}">
      <dsp:nvSpPr>
        <dsp:cNvPr id="0" name=""/>
        <dsp:cNvSpPr/>
      </dsp:nvSpPr>
      <dsp:spPr>
        <a:xfrm>
          <a:off x="396757" y="1800199"/>
          <a:ext cx="7894506" cy="1168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Деятельность должна быть организована так, чтобы он преследовал цели, всегда немного превосходящие его</a:t>
          </a:r>
          <a:endParaRPr lang="ru-RU" sz="2800" kern="1200" dirty="0"/>
        </a:p>
      </dsp:txBody>
      <dsp:txXfrm>
        <a:off x="453809" y="1857251"/>
        <a:ext cx="7780402" cy="1054602"/>
      </dsp:txXfrm>
    </dsp:sp>
    <dsp:sp modelId="{C8509E23-6076-49C7-9441-78389A04D662}">
      <dsp:nvSpPr>
        <dsp:cNvPr id="0" name=""/>
        <dsp:cNvSpPr/>
      </dsp:nvSpPr>
      <dsp:spPr>
        <a:xfrm>
          <a:off x="0" y="3957822"/>
          <a:ext cx="82912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CDDC-8F1D-4AD9-AE13-1D3FE258B42A}">
      <dsp:nvSpPr>
        <dsp:cNvPr id="0" name=""/>
        <dsp:cNvSpPr/>
      </dsp:nvSpPr>
      <dsp:spPr>
        <a:xfrm>
          <a:off x="396757" y="3456381"/>
          <a:ext cx="7894506" cy="1096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Деятельность ребенка должна быть по возможности  творческой</a:t>
          </a:r>
          <a:endParaRPr lang="ru-RU" sz="2800" kern="1200" dirty="0"/>
        </a:p>
      </dsp:txBody>
      <dsp:txXfrm>
        <a:off x="450297" y="3509921"/>
        <a:ext cx="7787426" cy="989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1343E-884B-4AC7-B378-D6488DDA67CD}">
      <dsp:nvSpPr>
        <dsp:cNvPr id="0" name=""/>
        <dsp:cNvSpPr/>
      </dsp:nvSpPr>
      <dsp:spPr>
        <a:xfrm>
          <a:off x="0" y="53338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D266C-F422-4EE7-8B9B-58068C374196}">
      <dsp:nvSpPr>
        <dsp:cNvPr id="0" name=""/>
        <dsp:cNvSpPr/>
      </dsp:nvSpPr>
      <dsp:spPr>
        <a:xfrm>
          <a:off x="442390" y="244620"/>
          <a:ext cx="57607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музыкальность</a:t>
          </a:r>
          <a:endParaRPr lang="ru-RU" sz="3600" kern="1200" dirty="0"/>
        </a:p>
      </dsp:txBody>
      <dsp:txXfrm>
        <a:off x="494268" y="296498"/>
        <a:ext cx="5656964" cy="958964"/>
      </dsp:txXfrm>
    </dsp:sp>
    <dsp:sp modelId="{89F04A21-5CA3-4D1F-A72B-4D178ABEA287}">
      <dsp:nvSpPr>
        <dsp:cNvPr id="0" name=""/>
        <dsp:cNvSpPr/>
      </dsp:nvSpPr>
      <dsp:spPr>
        <a:xfrm>
          <a:off x="0" y="216634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E395-5968-4ED0-865C-5A76A3524825}">
      <dsp:nvSpPr>
        <dsp:cNvPr id="0" name=""/>
        <dsp:cNvSpPr/>
      </dsp:nvSpPr>
      <dsp:spPr>
        <a:xfrm>
          <a:off x="442390" y="1900811"/>
          <a:ext cx="57607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Творческие способности</a:t>
          </a:r>
          <a:endParaRPr lang="ru-RU" sz="3600" kern="1200" dirty="0"/>
        </a:p>
      </dsp:txBody>
      <dsp:txXfrm>
        <a:off x="494268" y="1952689"/>
        <a:ext cx="5656964" cy="958964"/>
      </dsp:txXfrm>
    </dsp:sp>
    <dsp:sp modelId="{FA4F6D00-3B08-4950-8459-D6111D7464CD}">
      <dsp:nvSpPr>
        <dsp:cNvPr id="0" name=""/>
        <dsp:cNvSpPr/>
      </dsp:nvSpPr>
      <dsp:spPr>
        <a:xfrm>
          <a:off x="0" y="379930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CA974-572D-48CC-801C-50659E469B2B}">
      <dsp:nvSpPr>
        <dsp:cNvPr id="0" name=""/>
        <dsp:cNvSpPr/>
      </dsp:nvSpPr>
      <dsp:spPr>
        <a:xfrm>
          <a:off x="514399" y="3484981"/>
          <a:ext cx="57607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Индивидуальные способности</a:t>
          </a:r>
          <a:endParaRPr lang="ru-RU" sz="3600" kern="1200" dirty="0"/>
        </a:p>
      </dsp:txBody>
      <dsp:txXfrm>
        <a:off x="566277" y="3536859"/>
        <a:ext cx="5656964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D11C-B8EF-41B4-B92F-B290328C8181}">
      <dsp:nvSpPr>
        <dsp:cNvPr id="0" name=""/>
        <dsp:cNvSpPr/>
      </dsp:nvSpPr>
      <dsp:spPr>
        <a:xfrm>
          <a:off x="10344" y="7186"/>
          <a:ext cx="3734071" cy="1042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выразительность</a:t>
          </a:r>
          <a:endParaRPr lang="ru-RU" sz="3200" kern="1200" dirty="0"/>
        </a:p>
      </dsp:txBody>
      <dsp:txXfrm>
        <a:off x="61212" y="58054"/>
        <a:ext cx="3632335" cy="940308"/>
      </dsp:txXfrm>
    </dsp:sp>
    <dsp:sp modelId="{E8D0F50B-BFEA-42DD-ABEB-232E14874B63}">
      <dsp:nvSpPr>
        <dsp:cNvPr id="0" name=""/>
        <dsp:cNvSpPr/>
      </dsp:nvSpPr>
      <dsp:spPr>
        <a:xfrm>
          <a:off x="0" y="1049231"/>
          <a:ext cx="375476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14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400" kern="1200" dirty="0"/>
        </a:p>
      </dsp:txBody>
      <dsp:txXfrm>
        <a:off x="0" y="1049231"/>
        <a:ext cx="3754760" cy="712080"/>
      </dsp:txXfrm>
    </dsp:sp>
    <dsp:sp modelId="{6BA338F9-299C-4D88-BECC-D899B97D5E50}">
      <dsp:nvSpPr>
        <dsp:cNvPr id="0" name=""/>
        <dsp:cNvSpPr/>
      </dsp:nvSpPr>
      <dsp:spPr>
        <a:xfrm>
          <a:off x="1464" y="1908655"/>
          <a:ext cx="3753295" cy="1178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Индивидуальность</a:t>
          </a:r>
          <a:endParaRPr lang="ru-RU" sz="2800" kern="1200" dirty="0"/>
        </a:p>
      </dsp:txBody>
      <dsp:txXfrm>
        <a:off x="58994" y="1966185"/>
        <a:ext cx="3638235" cy="1063449"/>
      </dsp:txXfrm>
    </dsp:sp>
    <dsp:sp modelId="{6C1ED597-24D2-47C1-8781-4B6DFC7E34EB}">
      <dsp:nvSpPr>
        <dsp:cNvPr id="0" name=""/>
        <dsp:cNvSpPr/>
      </dsp:nvSpPr>
      <dsp:spPr>
        <a:xfrm>
          <a:off x="0" y="2939821"/>
          <a:ext cx="375476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14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400" kern="1200" dirty="0"/>
        </a:p>
      </dsp:txBody>
      <dsp:txXfrm>
        <a:off x="0" y="2939821"/>
        <a:ext cx="3754760" cy="71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3FD15-D73B-4CE7-B947-18D858E89EC3}">
      <dsp:nvSpPr>
        <dsp:cNvPr id="0" name=""/>
        <dsp:cNvSpPr/>
      </dsp:nvSpPr>
      <dsp:spPr>
        <a:xfrm>
          <a:off x="0" y="506265"/>
          <a:ext cx="4032448" cy="1055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новых</a:t>
          </a:r>
          <a:r>
            <a:rPr lang="ru-RU" sz="4700" kern="1200" dirty="0" smtClean="0"/>
            <a:t> </a:t>
          </a:r>
          <a:r>
            <a:rPr lang="ru-RU" sz="2800" kern="1200" dirty="0" smtClean="0"/>
            <a:t>образов в танце</a:t>
          </a:r>
          <a:endParaRPr lang="ru-RU" sz="2800" kern="1200" dirty="0"/>
        </a:p>
      </dsp:txBody>
      <dsp:txXfrm>
        <a:off x="51533" y="557798"/>
        <a:ext cx="3929382" cy="952593"/>
      </dsp:txXfrm>
    </dsp:sp>
    <dsp:sp modelId="{1DD71126-0C3E-488A-AC35-8C96B3C0D4E0}">
      <dsp:nvSpPr>
        <dsp:cNvPr id="0" name=""/>
        <dsp:cNvSpPr/>
      </dsp:nvSpPr>
      <dsp:spPr>
        <a:xfrm>
          <a:off x="0" y="1582132"/>
          <a:ext cx="4032448" cy="50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582132"/>
        <a:ext cx="4032448" cy="50568"/>
      </dsp:txXfrm>
    </dsp:sp>
    <dsp:sp modelId="{1EF21879-C5D1-4FDA-A897-4D519DCE7A1D}">
      <dsp:nvSpPr>
        <dsp:cNvPr id="0" name=""/>
        <dsp:cNvSpPr/>
      </dsp:nvSpPr>
      <dsp:spPr>
        <a:xfrm>
          <a:off x="0" y="1807732"/>
          <a:ext cx="4032448" cy="8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танцевальных композиции</a:t>
          </a:r>
          <a:endParaRPr lang="ru-RU" sz="2800" kern="1200" dirty="0"/>
        </a:p>
      </dsp:txBody>
      <dsp:txXfrm>
        <a:off x="39765" y="1847497"/>
        <a:ext cx="3952918" cy="735063"/>
      </dsp:txXfrm>
    </dsp:sp>
    <dsp:sp modelId="{B5F28B10-3940-4532-83F9-22070FB284EC}">
      <dsp:nvSpPr>
        <dsp:cNvPr id="0" name=""/>
        <dsp:cNvSpPr/>
      </dsp:nvSpPr>
      <dsp:spPr>
        <a:xfrm>
          <a:off x="0" y="2447294"/>
          <a:ext cx="4032448" cy="50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447294"/>
        <a:ext cx="4032448" cy="50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CBD6A-311C-4AEE-8FE0-CA439B25D0FC}">
      <dsp:nvSpPr>
        <dsp:cNvPr id="0" name=""/>
        <dsp:cNvSpPr/>
      </dsp:nvSpPr>
      <dsp:spPr>
        <a:xfrm>
          <a:off x="1711639" y="-56825"/>
          <a:ext cx="4651960" cy="4651960"/>
        </a:xfrm>
        <a:prstGeom prst="circularArrow">
          <a:avLst>
            <a:gd name="adj1" fmla="val 5544"/>
            <a:gd name="adj2" fmla="val 330680"/>
            <a:gd name="adj3" fmla="val 13806124"/>
            <a:gd name="adj4" fmla="val 1736761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59167-2070-40B6-80F2-E73C879CB178}">
      <dsp:nvSpPr>
        <dsp:cNvPr id="0" name=""/>
        <dsp:cNvSpPr/>
      </dsp:nvSpPr>
      <dsp:spPr>
        <a:xfrm>
          <a:off x="2962668" y="99725"/>
          <a:ext cx="2149902" cy="816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Этюды</a:t>
          </a:r>
          <a:endParaRPr lang="ru-RU" sz="2200" kern="1200" dirty="0"/>
        </a:p>
      </dsp:txBody>
      <dsp:txXfrm>
        <a:off x="3002547" y="139604"/>
        <a:ext cx="2070144" cy="737177"/>
      </dsp:txXfrm>
    </dsp:sp>
    <dsp:sp modelId="{FA59D225-8647-4FA8-B16F-5B27A39589D8}">
      <dsp:nvSpPr>
        <dsp:cNvPr id="0" name=""/>
        <dsp:cNvSpPr/>
      </dsp:nvSpPr>
      <dsp:spPr>
        <a:xfrm>
          <a:off x="5338935" y="1251859"/>
          <a:ext cx="2180472" cy="100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импровизации</a:t>
          </a:r>
          <a:endParaRPr lang="ru-RU" sz="2200" kern="1200" dirty="0"/>
        </a:p>
      </dsp:txBody>
      <dsp:txXfrm>
        <a:off x="5388199" y="1301123"/>
        <a:ext cx="2081944" cy="910660"/>
      </dsp:txXfrm>
    </dsp:sp>
    <dsp:sp modelId="{BDFA4990-BD2F-4476-9234-8D3E82F622A1}">
      <dsp:nvSpPr>
        <dsp:cNvPr id="0" name=""/>
        <dsp:cNvSpPr/>
      </dsp:nvSpPr>
      <dsp:spPr>
        <a:xfrm>
          <a:off x="4834890" y="3096340"/>
          <a:ext cx="2142793" cy="953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инсценировки</a:t>
          </a:r>
          <a:endParaRPr lang="ru-RU" sz="2200" kern="1200" dirty="0"/>
        </a:p>
      </dsp:txBody>
      <dsp:txXfrm>
        <a:off x="4881454" y="3142904"/>
        <a:ext cx="2049665" cy="860741"/>
      </dsp:txXfrm>
    </dsp:sp>
    <dsp:sp modelId="{81912EE3-4C52-4058-953F-C064C4E7613C}">
      <dsp:nvSpPr>
        <dsp:cNvPr id="0" name=""/>
        <dsp:cNvSpPr/>
      </dsp:nvSpPr>
      <dsp:spPr>
        <a:xfrm>
          <a:off x="1162470" y="3096338"/>
          <a:ext cx="2122079" cy="96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ритмопластика</a:t>
          </a:r>
          <a:endParaRPr lang="ru-RU" sz="2200" kern="1200" dirty="0"/>
        </a:p>
      </dsp:txBody>
      <dsp:txXfrm>
        <a:off x="1209715" y="3143583"/>
        <a:ext cx="2027589" cy="873334"/>
      </dsp:txXfrm>
    </dsp:sp>
    <dsp:sp modelId="{19CBA2CF-5097-4154-A456-C83605E7A454}">
      <dsp:nvSpPr>
        <dsp:cNvPr id="0" name=""/>
        <dsp:cNvSpPr/>
      </dsp:nvSpPr>
      <dsp:spPr>
        <a:xfrm>
          <a:off x="514401" y="1107840"/>
          <a:ext cx="2180472" cy="1132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Игры -превращения</a:t>
          </a:r>
          <a:endParaRPr lang="ru-RU" sz="2200" kern="1200" dirty="0"/>
        </a:p>
      </dsp:txBody>
      <dsp:txXfrm>
        <a:off x="569704" y="1163143"/>
        <a:ext cx="2069866" cy="102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8E4E5-E71C-4595-97E5-BF5732063655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4639-7319-4D0B-8813-285B6A5F7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3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C019A7-A4AE-40B1-9F4A-E7293A2D829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0C46FB-E670-4F68-B7F2-E2E59DE419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дети поют картинки\DVM-dance-Studio-tancy-dlya-detey-s-4h-let--f2a3-1322335969203057-2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12" y="3082186"/>
            <a:ext cx="4968552" cy="38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37" y="2620821"/>
            <a:ext cx="3923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Подготовила </a:t>
            </a:r>
            <a:r>
              <a:rPr lang="ru-RU" sz="2800" dirty="0" smtClean="0"/>
              <a:t>музыкальный руководитель</a:t>
            </a:r>
          </a:p>
          <a:p>
            <a:r>
              <a:rPr lang="ru-RU" sz="2800" dirty="0" smtClean="0"/>
              <a:t>Журавлева Наталья </a:t>
            </a:r>
            <a:r>
              <a:rPr lang="ru-RU" sz="2800" dirty="0" smtClean="0"/>
              <a:t>Николаевна</a:t>
            </a:r>
          </a:p>
          <a:p>
            <a:r>
              <a:rPr lang="ru-RU" sz="2800" dirty="0"/>
              <a:t>ГБДОУ ЦРР </a:t>
            </a:r>
            <a:r>
              <a:rPr lang="ru-RU" sz="2800" dirty="0" smtClean="0"/>
              <a:t>-детский </a:t>
            </a:r>
            <a:r>
              <a:rPr lang="ru-RU" sz="2800" dirty="0"/>
              <a:t>сад № 68 </a:t>
            </a:r>
            <a:endParaRPr lang="ru-RU" sz="2800" dirty="0" smtClean="0"/>
          </a:p>
          <a:p>
            <a:r>
              <a:rPr lang="ru-RU" sz="2800" dirty="0" err="1" smtClean="0"/>
              <a:t>Красносельский</a:t>
            </a:r>
            <a:r>
              <a:rPr lang="ru-RU" sz="2800" dirty="0" smtClean="0"/>
              <a:t> район</a:t>
            </a:r>
          </a:p>
          <a:p>
            <a:r>
              <a:rPr lang="ru-RU" sz="2800" dirty="0" smtClean="0"/>
              <a:t>СПб  «</a:t>
            </a:r>
            <a:r>
              <a:rPr lang="ru-RU" sz="2800" dirty="0"/>
              <a:t>Росток»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Музыкально-творческие</a:t>
            </a:r>
            <a:r>
              <a:rPr lang="ru-RU" sz="4400" dirty="0" smtClean="0"/>
              <a:t> дети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830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Воспитание у детей творческого отношения к музыке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032448" cy="42813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Восприятие</a:t>
            </a:r>
          </a:p>
          <a:p>
            <a:endParaRPr lang="ru-RU" sz="2800" dirty="0"/>
          </a:p>
          <a:p>
            <a:r>
              <a:rPr lang="ru-RU" sz="2800" dirty="0" smtClean="0"/>
              <a:t>Слушание</a:t>
            </a:r>
          </a:p>
          <a:p>
            <a:endParaRPr lang="ru-RU" sz="2800" dirty="0"/>
          </a:p>
          <a:p>
            <a:r>
              <a:rPr lang="ru-RU" sz="2800" dirty="0" smtClean="0"/>
              <a:t>Импровизация</a:t>
            </a:r>
            <a:endParaRPr lang="ru-RU" sz="2800" dirty="0"/>
          </a:p>
        </p:txBody>
      </p:sp>
      <p:pic>
        <p:nvPicPr>
          <p:cNvPr id="10243" name="Picture 3" descr="C:\Users\User\Downloads\дети поют картинки\972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556792"/>
            <a:ext cx="41764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88832" cy="11521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Музыка окружает ребенка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988840"/>
            <a:ext cx="4032447" cy="46805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Художественность 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Доступность</a:t>
            </a:r>
            <a:endParaRPr lang="ru-RU" sz="3200" dirty="0"/>
          </a:p>
        </p:txBody>
      </p:sp>
      <p:pic>
        <p:nvPicPr>
          <p:cNvPr id="4098" name="Picture 2" descr="C:\Users\User\Downloads\дети поют картинки\ff19751973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680521" cy="52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Исполнительство-</a:t>
            </a:r>
            <a:br>
              <a:rPr lang="ru-RU" dirty="0" smtClean="0"/>
            </a:br>
            <a:r>
              <a:rPr lang="ru-RU" dirty="0" smtClean="0"/>
              <a:t>импровизация-творчество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3970784" cy="334523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 smtClean="0"/>
              <a:t>Общие </a:t>
            </a:r>
          </a:p>
          <a:p>
            <a:pPr marL="137160" indent="0">
              <a:buNone/>
            </a:pPr>
            <a:r>
              <a:rPr lang="ru-RU" sz="2800" dirty="0" smtClean="0"/>
              <a:t>исполнительские </a:t>
            </a:r>
          </a:p>
          <a:p>
            <a:pPr marL="137160" indent="0">
              <a:buNone/>
            </a:pPr>
            <a:r>
              <a:rPr lang="ru-RU" sz="2800" dirty="0" smtClean="0"/>
              <a:t>умения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2492896"/>
            <a:ext cx="3970784" cy="3633267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Специальные</a:t>
            </a:r>
          </a:p>
          <a:p>
            <a:pPr marL="137160" indent="0">
              <a:buNone/>
            </a:pPr>
            <a:r>
              <a:rPr lang="ru-RU" dirty="0" smtClean="0"/>
              <a:t>исполнительские</a:t>
            </a:r>
          </a:p>
          <a:p>
            <a:pPr marL="137160" indent="0">
              <a:buNone/>
            </a:pPr>
            <a:r>
              <a:rPr lang="ru-RU" dirty="0" smtClean="0"/>
              <a:t>умения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492896"/>
            <a:ext cx="345638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Общие </a:t>
            </a:r>
          </a:p>
          <a:p>
            <a:pPr algn="ctr"/>
            <a:r>
              <a:rPr lang="ru-RU" sz="2800" dirty="0" smtClean="0"/>
              <a:t>Исполнительские</a:t>
            </a:r>
          </a:p>
          <a:p>
            <a:pPr algn="ctr"/>
            <a:r>
              <a:rPr lang="ru-RU" sz="2800" dirty="0" smtClean="0"/>
              <a:t>умения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2492896"/>
            <a:ext cx="388843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Специальные </a:t>
            </a:r>
          </a:p>
          <a:p>
            <a:pPr algn="ctr"/>
            <a:r>
              <a:rPr lang="ru-RU" sz="2800" dirty="0" smtClean="0"/>
              <a:t>Исполнительские </a:t>
            </a:r>
          </a:p>
          <a:p>
            <a:pPr algn="ctr"/>
            <a:r>
              <a:rPr lang="ru-RU" sz="2800" dirty="0" smtClean="0"/>
              <a:t>умения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83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24" y="260648"/>
            <a:ext cx="8363272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музыкальное творчество в пении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0" y="1412776"/>
            <a:ext cx="3311860" cy="18437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Прочность певческих навыков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179512" y="4149080"/>
            <a:ext cx="3528392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Придумывание своих мелодий на заданный текст</a:t>
            </a:r>
            <a:endParaRPr lang="ru-RU" sz="2400" dirty="0"/>
          </a:p>
        </p:txBody>
      </p:sp>
      <p:sp>
        <p:nvSpPr>
          <p:cNvPr id="6" name="Облако 5"/>
          <p:cNvSpPr/>
          <p:nvPr/>
        </p:nvSpPr>
        <p:spPr>
          <a:xfrm>
            <a:off x="5364088" y="1412776"/>
            <a:ext cx="3384376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Импровизации простейших мотивов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4860032" y="4149080"/>
            <a:ext cx="3384376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Придумывание музыкальных окончании песен</a:t>
            </a:r>
            <a:endParaRPr lang="ru-RU" sz="2400" dirty="0"/>
          </a:p>
        </p:txBody>
      </p:sp>
      <p:sp>
        <p:nvSpPr>
          <p:cNvPr id="9" name="Облако 8"/>
          <p:cNvSpPr/>
          <p:nvPr/>
        </p:nvSpPr>
        <p:spPr>
          <a:xfrm>
            <a:off x="2267744" y="2536450"/>
            <a:ext cx="3384376" cy="21886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выражать определенные чувства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45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песня…</a:t>
            </a:r>
            <a:endParaRPr lang="ru-RU" dirty="0"/>
          </a:p>
        </p:txBody>
      </p:sp>
      <p:pic>
        <p:nvPicPr>
          <p:cNvPr id="11266" name="Picture 2" descr="C:\Users\User\Downloads\дети поют картинки\235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5931"/>
            <a:ext cx="4392488" cy="34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дети поют картинки\iStock_000004444986XSmall_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77" y="2564904"/>
            <a:ext cx="37810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Детское музыкальное творчество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исполнительское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композиционное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8915106"/>
              </p:ext>
            </p:extLst>
          </p:nvPr>
        </p:nvGraphicFramePr>
        <p:xfrm>
          <a:off x="457200" y="2362201"/>
          <a:ext cx="3754760" cy="365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3886478"/>
              </p:ext>
            </p:extLst>
          </p:nvPr>
        </p:nvGraphicFramePr>
        <p:xfrm>
          <a:off x="4644008" y="2348881"/>
          <a:ext cx="403244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55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810344"/>
          </a:xfrm>
        </p:spPr>
        <p:txBody>
          <a:bodyPr>
            <a:normAutofit fontScale="90000"/>
          </a:bodyPr>
          <a:lstStyle/>
          <a:p>
            <a:r>
              <a:rPr lang="ru-RU" dirty="0"/>
              <a:t>Музыкальное творчество в </a:t>
            </a:r>
            <a:r>
              <a:rPr lang="ru-RU" dirty="0" smtClean="0"/>
              <a:t>танцевальной и игровой деятельности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88311"/>
              </p:ext>
            </p:extLst>
          </p:nvPr>
        </p:nvGraphicFramePr>
        <p:xfrm>
          <a:off x="457200" y="1916832"/>
          <a:ext cx="80752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8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91480"/>
            <a:ext cx="7776864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Танцевальное творчество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108520" y="980729"/>
            <a:ext cx="9252520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Движения под  музыку  естественны  для ребенка как и      пение</a:t>
            </a:r>
            <a:endParaRPr lang="ru-RU" sz="2800" dirty="0"/>
          </a:p>
        </p:txBody>
      </p:sp>
      <p:pic>
        <p:nvPicPr>
          <p:cNvPr id="8195" name="Picture 3" descr="C:\Users\User\Downloads\дети поют картинки\photos0-800x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4612" y="4437112"/>
            <a:ext cx="33980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ownloads\концерт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47662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358009" cy="4596110"/>
          </a:xfrm>
        </p:spPr>
        <p:txBody>
          <a:bodyPr>
            <a:noAutofit/>
          </a:bodyPr>
          <a:lstStyle/>
          <a:p>
            <a:r>
              <a:rPr lang="ru-RU" sz="3200" dirty="0"/>
              <a:t>Показатели успешного музыкального </a:t>
            </a:r>
            <a:r>
              <a:rPr lang="ru-RU" sz="3200" dirty="0" smtClean="0"/>
              <a:t>творчества в игре на детских музыкальных инструментах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869160"/>
            <a:ext cx="3249489" cy="1184995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7170" name="Picture 2" descr="C:\Users\User\Downloads\дети поют картинки\8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>
            <a:noAutofit/>
          </a:bodyPr>
          <a:lstStyle/>
          <a:p>
            <a:r>
              <a:rPr lang="ru-RU" sz="3200" dirty="0"/>
              <a:t>Детский оркестр является действенным средством развития музыкального восприятия и слуха у детей.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3068959"/>
            <a:ext cx="3888432" cy="37890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ownloads\x_299d9d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00021"/>
            <a:ext cx="6696744" cy="51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819162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560840" cy="4824536"/>
          </a:xfrm>
        </p:spPr>
        <p:txBody>
          <a:bodyPr>
            <a:noAutofit/>
          </a:bodyPr>
          <a:lstStyle/>
          <a:p>
            <a:r>
              <a:rPr lang="ru-RU" sz="4000" dirty="0"/>
              <a:t>«Музыка является самым чудотворным, самым </a:t>
            </a:r>
            <a:r>
              <a:rPr lang="ru-RU" sz="4000" dirty="0" smtClean="0"/>
              <a:t>       тонким </a:t>
            </a:r>
            <a:r>
              <a:rPr lang="ru-RU" sz="4000" dirty="0"/>
              <a:t>средством привлечения к добру, красоте, человечности… Как гимнастика выпрямляет тело, так и музыка выпрямляет душу человека»</a:t>
            </a:r>
          </a:p>
          <a:p>
            <a:pPr algn="r"/>
            <a:r>
              <a:rPr lang="ru-RU" sz="4000" dirty="0" smtClean="0"/>
              <a:t>Сухомлинский В.А.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335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08520" y="1484785"/>
            <a:ext cx="3456384" cy="453650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Условием детского музыкального творчества-</a:t>
            </a:r>
          </a:p>
          <a:p>
            <a:pPr marL="137160" indent="0">
              <a:buNone/>
            </a:pPr>
            <a:r>
              <a:rPr lang="ru-RU" dirty="0" smtClean="0"/>
              <a:t>является накопление опыта исполнительства, выразительности и мастерства</a:t>
            </a:r>
          </a:p>
          <a:p>
            <a:pPr marL="137160" indent="0">
              <a:buNone/>
            </a:pPr>
            <a:r>
              <a:rPr lang="ru-RU" dirty="0" smtClean="0"/>
              <a:t>Выступления на концертных площадках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10764688" y="4365104"/>
            <a:ext cx="2232248" cy="2276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85" y="1268760"/>
            <a:ext cx="579288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008313" cy="257988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Показатели успешного музыкального-</a:t>
            </a:r>
            <a:br>
              <a:rPr lang="ru-RU" sz="3200" dirty="0" smtClean="0"/>
            </a:br>
            <a:r>
              <a:rPr lang="ru-RU" sz="3200" dirty="0" smtClean="0"/>
              <a:t>сценического творчества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51520" y="2996952"/>
            <a:ext cx="3213993" cy="31292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Нахождение с детьми выразительных  средств воплощения образа в мелодиях, сценических движениях, этюдах.</a:t>
            </a:r>
            <a:endParaRPr lang="ru-RU" sz="2400" dirty="0"/>
          </a:p>
        </p:txBody>
      </p:sp>
      <p:pic>
        <p:nvPicPr>
          <p:cNvPr id="5123" name="Picture 3" descr="C:\Users\User\Downloads\дети поют картинки\1873_y82_9e705cb2b500744a2ee96ccf1c6e531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45" y="1700808"/>
            <a:ext cx="52013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творчество в игровой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11560" y="1628800"/>
            <a:ext cx="3888432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Самостоятельно придумывать правила к играм</a:t>
            </a:r>
            <a:endParaRPr lang="ru-RU" sz="2400" dirty="0"/>
          </a:p>
        </p:txBody>
      </p:sp>
      <p:sp>
        <p:nvSpPr>
          <p:cNvPr id="6" name="Облако 5"/>
          <p:cNvSpPr/>
          <p:nvPr/>
        </p:nvSpPr>
        <p:spPr>
          <a:xfrm>
            <a:off x="4932040" y="1628800"/>
            <a:ext cx="360040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Стремление выразительно выполнять движения в играх и этюдах</a:t>
            </a:r>
            <a:endParaRPr lang="ru-RU" sz="2400" dirty="0"/>
          </a:p>
        </p:txBody>
      </p:sp>
      <p:sp>
        <p:nvSpPr>
          <p:cNvPr id="7" name="Облако 6"/>
          <p:cNvSpPr/>
          <p:nvPr/>
        </p:nvSpPr>
        <p:spPr>
          <a:xfrm>
            <a:off x="1691680" y="3861048"/>
            <a:ext cx="4248472" cy="2351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подражать образам в музыкальных играх и инсценировках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47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84776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Выступления на  концертных площадках, значительно  поднимает художественный и эстетический уровень выступления детей, их артистизм. Качество исполнительских умений и навыков, оригинальность в воплощении творческого замысла.</a:t>
            </a:r>
          </a:p>
        </p:txBody>
      </p:sp>
    </p:spTree>
    <p:extLst>
      <p:ext uri="{BB962C8B-B14F-4D97-AF65-F5344CB8AC3E}">
        <p14:creationId xmlns:p14="http://schemas.microsoft.com/office/powerpoint/2010/main" val="903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Призовые места международных конкурсов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3968180" cy="966911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«Первый аккорд»  «Карапуз- шоу»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444574" y="1628800"/>
            <a:ext cx="4716016" cy="657199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Конкурс </a:t>
            </a:r>
            <a:r>
              <a:rPr lang="ru-RU" sz="3200" dirty="0"/>
              <a:t>«Рождественские </a:t>
            </a:r>
          </a:p>
          <a:p>
            <a:r>
              <a:rPr lang="ru-RU" sz="3200" dirty="0"/>
              <a:t>Ассамблеи»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499992" y="2420888"/>
            <a:ext cx="4615543" cy="40653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Призовые места в номинациях свидетельствуют об уровне работы по художественно-эстетическому воспитанию детей.</a:t>
            </a:r>
          </a:p>
          <a:p>
            <a:r>
              <a:rPr lang="ru-RU" dirty="0"/>
              <a:t>Необходимое условие возникновения детского творчества – накопление впечатлений от восприятия искусства, которое является образцом для творчества, его источником.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\Downloads\353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4904"/>
            <a:ext cx="4376606" cy="32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23589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1268760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Творческое начало </a:t>
            </a:r>
            <a:endParaRPr lang="ru-RU" sz="2400" dirty="0" smtClean="0"/>
          </a:p>
          <a:p>
            <a:r>
              <a:rPr lang="ru-RU" sz="2400" dirty="0" smtClean="0"/>
              <a:t>может </a:t>
            </a:r>
            <a:r>
              <a:rPr lang="ru-RU" sz="2400" dirty="0"/>
              <a:t>проявиться в </a:t>
            </a:r>
            <a:r>
              <a:rPr lang="ru-RU" sz="2400" dirty="0" smtClean="0"/>
              <a:t>пении  </a:t>
            </a:r>
            <a:r>
              <a:rPr lang="ru-RU" sz="2400" dirty="0"/>
              <a:t>простейших мотивов, часто возникающих </a:t>
            </a:r>
          </a:p>
          <a:p>
            <a:r>
              <a:rPr lang="ru-RU" sz="2400" dirty="0" smtClean="0"/>
              <a:t>непроизвольно 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Надо </a:t>
            </a:r>
            <a:r>
              <a:rPr lang="ru-RU" sz="2400" dirty="0"/>
              <a:t>развивать творческое </a:t>
            </a:r>
            <a:r>
              <a:rPr lang="ru-RU" sz="2400" dirty="0" smtClean="0"/>
              <a:t>   </a:t>
            </a:r>
            <a:r>
              <a:rPr lang="ru-RU" sz="2400" dirty="0"/>
              <a:t>начало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у детей начиная с раннего возраста </a:t>
            </a:r>
          </a:p>
        </p:txBody>
      </p:sp>
    </p:spTree>
    <p:extLst>
      <p:ext uri="{BB962C8B-B14F-4D97-AF65-F5344CB8AC3E}">
        <p14:creationId xmlns:p14="http://schemas.microsoft.com/office/powerpoint/2010/main" val="3833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112608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Формировать у детей первоначальное представление о музыке, пении .</a:t>
            </a:r>
          </a:p>
          <a:p>
            <a:r>
              <a:rPr lang="ru-RU" dirty="0" smtClean="0"/>
              <a:t>Способствовать общему развитию дошкольников</a:t>
            </a:r>
          </a:p>
          <a:p>
            <a:r>
              <a:rPr lang="ru-RU" dirty="0" smtClean="0"/>
              <a:t>Развивать музыкально-эстетическое восприятие мира, творчество детей в области музыкального воспитания</a:t>
            </a:r>
          </a:p>
          <a:p>
            <a:r>
              <a:rPr lang="ru-RU" dirty="0" smtClean="0"/>
              <a:t>Привлекать детей к исполнительской деятельности в  ДОУ и на городских концертных площадках</a:t>
            </a:r>
          </a:p>
          <a:p>
            <a:r>
              <a:rPr lang="ru-RU" dirty="0" smtClean="0"/>
              <a:t>Учить детей творчеству в различных видах музыкальной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8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для работы по развитию музыкально-творческих способностей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539552" y="3212976"/>
            <a:ext cx="2736304" cy="2808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Создать условия развития личности ребенка</a:t>
            </a:r>
            <a:endParaRPr lang="ru-RU" sz="2400" dirty="0"/>
          </a:p>
        </p:txBody>
      </p:sp>
      <p:sp>
        <p:nvSpPr>
          <p:cNvPr id="6" name="Облако 5"/>
          <p:cNvSpPr/>
          <p:nvPr/>
        </p:nvSpPr>
        <p:spPr>
          <a:xfrm>
            <a:off x="3275856" y="1916832"/>
            <a:ext cx="3456384" cy="2700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Обеспечить эмоциональное благополучие ребенка</a:t>
            </a:r>
            <a:endParaRPr lang="ru-RU" sz="2400" dirty="0"/>
          </a:p>
        </p:txBody>
      </p:sp>
      <p:sp>
        <p:nvSpPr>
          <p:cNvPr id="7" name="Облако 6"/>
          <p:cNvSpPr/>
          <p:nvPr/>
        </p:nvSpPr>
        <p:spPr>
          <a:xfrm>
            <a:off x="5868144" y="3645024"/>
            <a:ext cx="2808312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Развивать мотивации личности к познанию и творчеству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4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дети поют картинки\10211_deti_poi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626"/>
            <a:ext cx="4427984" cy="41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дети поют картинки\fbc635b0d58b822879db7e25604ea4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95668"/>
            <a:ext cx="4464495" cy="37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6" y="62626"/>
            <a:ext cx="418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Условие возникновения</a:t>
            </a:r>
          </a:p>
          <a:p>
            <a:r>
              <a:rPr lang="ru-RU" sz="3200" dirty="0" smtClean="0"/>
              <a:t> детского творчества: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4509120"/>
            <a:ext cx="45130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Накопление впечатлений</a:t>
            </a:r>
          </a:p>
          <a:p>
            <a:endParaRPr lang="ru-RU" sz="2800" dirty="0" smtClean="0"/>
          </a:p>
          <a:p>
            <a:r>
              <a:rPr lang="ru-RU" sz="2800" dirty="0" smtClean="0"/>
              <a:t>Накопление опыта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49768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для продолжительного влияния творческой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034607"/>
              </p:ext>
            </p:extLst>
          </p:nvPr>
        </p:nvGraphicFramePr>
        <p:xfrm>
          <a:off x="467544" y="1628800"/>
          <a:ext cx="8291264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5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музыкально-творческих способностей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7628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0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997969" cy="2075830"/>
          </a:xfrm>
        </p:spPr>
        <p:txBody>
          <a:bodyPr>
            <a:normAutofit/>
          </a:bodyPr>
          <a:lstStyle/>
          <a:p>
            <a:r>
              <a:rPr lang="ru-RU" sz="3200" dirty="0"/>
              <a:t>Показатели успешного музыкального творчества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82216" y="2492896"/>
            <a:ext cx="2952328" cy="3561259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проявление детского творчества во всех видах музыкальной деятельности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дети поют картинки\1877009-57b46227b866ee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99392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1357</TotalTime>
  <Words>473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задачи</vt:lpstr>
      <vt:lpstr>Цели для работы по развитию музыкально-творческих способностей</vt:lpstr>
      <vt:lpstr>Презентация PowerPoint</vt:lpstr>
      <vt:lpstr>Условия для продолжительного влияния творческой деятельности</vt:lpstr>
      <vt:lpstr>Развитие музыкально-творческих способностей</vt:lpstr>
      <vt:lpstr>Показатели успешного музыкального творчества</vt:lpstr>
      <vt:lpstr>Воспитание у детей творческого отношения к музыке</vt:lpstr>
      <vt:lpstr>Музыка окружает ребенка </vt:lpstr>
      <vt:lpstr>Исполнительство- импровизация-творчество</vt:lpstr>
      <vt:lpstr>музыкальное творчество в пении</vt:lpstr>
      <vt:lpstr>Это моя песня…</vt:lpstr>
      <vt:lpstr>Детское музыкальное творчество </vt:lpstr>
      <vt:lpstr>Музыкальное творчество в танцевальной и игровой деятельности </vt:lpstr>
      <vt:lpstr>Танцевальное творчество</vt:lpstr>
      <vt:lpstr>Показатели успешного музыкального творчества в игре на детских музыкальных инструментах</vt:lpstr>
      <vt:lpstr>Детский оркестр является действенным средством развития музыкального восприятия и слуха у детей. </vt:lpstr>
      <vt:lpstr>Исполнительство</vt:lpstr>
      <vt:lpstr>Показатели успешного музыкального- сценического творчества</vt:lpstr>
      <vt:lpstr>Музыкальное творчество в игровой деятельности </vt:lpstr>
      <vt:lpstr>Презентация PowerPoint</vt:lpstr>
      <vt:lpstr>Призовые места международных конкурсов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музыкально-творческих способностей детей</dc:title>
  <dc:creator>User</dc:creator>
  <cp:lastModifiedBy>User</cp:lastModifiedBy>
  <cp:revision>100</cp:revision>
  <dcterms:created xsi:type="dcterms:W3CDTF">2013-12-05T17:04:05Z</dcterms:created>
  <dcterms:modified xsi:type="dcterms:W3CDTF">2014-01-26T19:34:19Z</dcterms:modified>
</cp:coreProperties>
</file>