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2" r:id="rId2"/>
    <p:sldMasterId id="2147483763" r:id="rId3"/>
    <p:sldMasterId id="2147483776" r:id="rId4"/>
    <p:sldMasterId id="2147483815" r:id="rId5"/>
    <p:sldMasterId id="2147483829" r:id="rId6"/>
    <p:sldMasterId id="2147483841" r:id="rId7"/>
    <p:sldMasterId id="2147483869" r:id="rId8"/>
  </p:sldMasterIdLst>
  <p:notesMasterIdLst>
    <p:notesMasterId r:id="rId35"/>
  </p:notesMasterIdLst>
  <p:sldIdLst>
    <p:sldId id="256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05" r:id="rId19"/>
    <p:sldId id="306" r:id="rId20"/>
    <p:sldId id="320" r:id="rId21"/>
    <p:sldId id="307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280" r:id="rId31"/>
    <p:sldId id="317" r:id="rId32"/>
    <p:sldId id="318" r:id="rId33"/>
    <p:sldId id="31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43"/>
    <a:srgbClr val="CC66FF"/>
    <a:srgbClr val="5A2781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C1812E-537A-4563-A0D4-C9A918BFFC81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25A399-793D-4D93-84C8-2B654F962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8852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06E0CF-4683-4780-A54C-07318189C940}" type="slidenum">
              <a:rPr lang="ru-RU" smtClean="0">
                <a:latin typeface="Arial" pitchFamily="34" charset="0"/>
              </a:rPr>
              <a:pPr/>
              <a:t>24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9E69B-B911-426D-8F63-694DE346EDE8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00611-CA64-4261-93E8-488BD276C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92975-837D-4E13-9AC0-11579EF82148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5126C-3D9F-4865-B174-617B6D77B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FD8D-9530-400F-A4C6-B5D19EF8024E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0E7B-437E-49FE-AC6E-591D8848C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18F8391F-6AC9-4857-ADBE-787729E111E7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F23570-196E-4649-9284-A9F977D037C6}" type="slidenum">
              <a:rPr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/>
          <a:lstStyle>
            <a:extLst/>
          </a:lstStyle>
          <a:p>
            <a:pPr algn="ctr">
              <a:spcBef>
                <a:spcPct val="20000"/>
              </a:spcBef>
              <a:defRPr/>
            </a:pPr>
            <a:r>
              <a:rPr lang="ru-RU" sz="7200">
                <a:solidFill>
                  <a:schemeClr val="tx1">
                    <a:alpha val="40000"/>
                  </a:schemeClr>
                </a:solidFill>
                <a:latin typeface="Arial" charset="0"/>
              </a:rPr>
              <a:t>ПРАВИЛЬНО или НЕПРАВИЛЬНО?</a:t>
            </a:r>
          </a:p>
        </p:txBody>
      </p:sp>
      <p:sp>
        <p:nvSpPr>
          <p:cNvPr id="4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>
            <a:extLst/>
          </a:lstStyle>
          <a:p>
            <a:pPr algn="ctr">
              <a:defRPr/>
            </a:pPr>
            <a:r>
              <a:rPr lang="ru-RU" sz="7200">
                <a:solidFill>
                  <a:prstClr val="white">
                    <a:alpha val="40000"/>
                  </a:prstClr>
                </a:solidFill>
                <a:latin typeface="Arial" charset="0"/>
              </a:rPr>
              <a:t>ПРАВИЛЬНО или </a:t>
            </a:r>
            <a:r>
              <a:rPr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Arial" charset="0"/>
              </a:rPr>
              <a:t>НЕПРАВИЛЬНО</a:t>
            </a:r>
            <a:r>
              <a:rPr lang="ru-RU" sz="7200">
                <a:solidFill>
                  <a:prstClr val="white">
                    <a:alpha val="40000"/>
                  </a:prstClr>
                </a:solidFill>
                <a:latin typeface="Arial" charset="0"/>
              </a:rPr>
              <a:t>?</a:t>
            </a:r>
            <a:endParaRPr lang="ru-RU">
              <a:latin typeface="Arial" charset="0"/>
            </a:endParaRPr>
          </a:p>
        </p:txBody>
      </p:sp>
      <p:sp>
        <p:nvSpPr>
          <p:cNvPr id="6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4BF99702-289F-43C5-9E0A-F7EDFB265D4F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E3E57B-BF2D-4B7F-AC20-FFEC6B5F8B0C}" type="slidenum">
              <a:rPr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/>
          <a:lstStyle>
            <a:extLst/>
          </a:lstStyle>
          <a:p>
            <a:pPr algn="ctr">
              <a:spcBef>
                <a:spcPct val="20000"/>
              </a:spcBef>
              <a:defRPr/>
            </a:pPr>
            <a:r>
              <a:rPr lang="ru-RU" sz="7200">
                <a:solidFill>
                  <a:schemeClr val="tx1">
                    <a:alpha val="40000"/>
                  </a:schemeClr>
                </a:solidFill>
                <a:latin typeface="Arial" charset="0"/>
              </a:rPr>
              <a:t>ПРАВИЛЬНО или НЕПРАВИЛЬНО?</a:t>
            </a:r>
          </a:p>
        </p:txBody>
      </p:sp>
      <p:sp>
        <p:nvSpPr>
          <p:cNvPr id="4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>
            <a:spAutoFit/>
          </a:bodyPr>
          <a:lstStyle>
            <a:extLst/>
          </a:lstStyle>
          <a:p>
            <a:pPr algn="ctr">
              <a:spcBef>
                <a:spcPct val="20000"/>
              </a:spcBef>
              <a:defRPr/>
            </a:pPr>
            <a:r>
              <a:rPr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Arial" charset="0"/>
              </a:rPr>
              <a:t>ПРАВИЛЬНО </a:t>
            </a:r>
            <a:r>
              <a:rPr lang="ru-RU" sz="7200">
                <a:solidFill>
                  <a:prstClr val="white">
                    <a:alpha val="40000"/>
                  </a:prstClr>
                </a:solidFill>
                <a:latin typeface="Arial" charset="0"/>
              </a:rPr>
              <a:t>или НЕПРАВИЛЬНО?</a:t>
            </a:r>
            <a:endParaRPr lang="ru-RU">
              <a:latin typeface="Arial" charset="0"/>
            </a:endParaRPr>
          </a:p>
        </p:txBody>
      </p:sp>
      <p:sp>
        <p:nvSpPr>
          <p:cNvPr id="27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F863AAA7-D506-4AFD-ABB8-9F47220DF64D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B9BD7-45B8-45CB-BE2F-6322E2619D27}" type="slidenum">
              <a:rPr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36A1-1728-4523-876E-4022983EA4BA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A834-56AA-4C31-BBFE-30CDA82B0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1D16-036A-42EF-AB4C-3A290E3C40BF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36960-D222-403F-BFB2-583D2D131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98B3-8B49-47D2-A7AC-B04B70FBB4BD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06270-6ECE-4289-B145-57CD8CA3D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5D8E0-2F27-499A-827A-1F25267C647E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6232F-71E9-4DC2-AFBA-2F18EE063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0800F-FE07-4D00-A302-968F7B57E486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6399-05B0-44DC-BC45-52DCC2E52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0C5E1-9E6D-4569-B64F-656AC5DB92FE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9D212-A1F9-46E4-9708-8AEE31454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475B4-A601-474C-97D3-5214E2E87574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AD294-948D-4C17-8F9C-332161369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A22CC-495B-44A2-955C-32D084780911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AD905-B3CC-428D-91E9-C21628304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EBD11-6751-45A6-859E-E3F97B80C0CF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D5F6-5CD0-42E3-BBEF-E5DC12EBB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61398-9DED-45A9-A28D-0C779D809267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23AF6-EDA9-4AFF-8139-5C35E05A5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9C550-B705-4EF6-AE2D-972E62BCC7BA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ABB0E-4FEE-4616-A3E0-41680ED99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A1B7-5366-4BB5-AF3F-F1A6F5C5ED93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60803-4660-4F17-8D0F-54025983F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/>
          </p:cNvSpPr>
          <p:nvPr>
            <p:ph type="body" sz="quarter" idx="13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Rectangle 3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2CA0DD26-5DC6-48F1-8412-B1C0DA697065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23" name="Rectangle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1F8E47-46D1-4A3C-88A6-9E5D89068342}" type="slidenum">
              <a:rPr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B5B8-10B9-4B04-9EE1-4B0001D848D6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0D8B-2DE5-4902-9F9E-54C21569A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69F3-C37A-4EB2-B91C-26E6243715DC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7BE19-2CC1-4ECD-BC51-F489F03CF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50D4-7321-4C57-9433-C2630D405EAA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FCB37-A876-490F-9D9D-879216D22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2105-1957-41DB-B649-640D7D722C7D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4D4F-0428-4350-9D9B-575A5B675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A55B-0460-40F1-A20F-F161B953FFD9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D369-C99C-48A0-AC17-BAF99F01D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B65BD-9FE8-45A6-9B4F-39B755FD8A7B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FA04-583F-431C-939C-CD6630025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A373-E4F8-42D8-AC0D-24FA50B0B600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183F3-A481-49B5-8182-F0514CECC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A92A-CC1A-419E-B1FE-D365A0D08C49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D8E96-4004-405E-B274-76F069B8E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E525-93A2-410F-A08D-E689E607DD92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E38B-0D7E-4367-B0AB-5B153C144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89C4A-84FD-4F01-9A8E-65F9ADA8A01F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BD241-9435-43AB-9DFC-365F070DF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EF78A-21DE-4B1A-897C-BB8914641CFE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CE0E-06BC-4C27-873A-0022EA479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4447-B939-4E87-9438-8C225B7038F4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FA2DC-6A2B-4F2B-BC06-9C002CF18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</a:t>
            </a:r>
          </a:p>
        </p:txBody>
      </p:sp>
      <p:sp>
        <p:nvSpPr>
          <p:cNvPr id="14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Rectangle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0754393A-CC5D-40C2-AE33-C93513BFBADD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25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6" name="Rectangle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0A1DC-7F3F-42F7-9D10-0B0944E85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8CC97-EAC3-4EC7-9597-BB9C3A9D4662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414C9-AB0B-4148-B250-5750BC074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838F-89DA-4202-AE5C-6CA46271D3D1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56A3D-EACE-45B4-9063-BC9F1A51B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C0129-9A77-4B37-8D99-2B1B5197CFB6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56A4-B63D-48A6-854F-1E258A517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C703B-E780-45B5-BBF9-D53FC4AD5A65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F47D5-FF80-427C-9690-10190735E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9E204-C884-42C4-9AEF-A35049AF5F1B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62F6A-0ECE-4F4E-961D-1596FDE7E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9D18-1DFA-4203-890E-5D4A44F057B0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AA0B-5E5A-4997-8032-D4F180FF1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EEB7E-EBEE-49E0-B731-588190852611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8FD5-F4AC-4239-91B5-E450C498B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BCF8B-8944-443E-8EE7-9B713522FF8A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578E-8183-468B-8685-7E33E1F92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547EB-2FCA-49E7-A298-3DBAAA25C04E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465C-4A0B-4469-BED4-7056004AE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A3C7-37AD-4B58-87B2-4D0F4C953EF7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D39BD-DFC2-442B-A7BF-A7BEFEF16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7CC73-9024-4881-969E-A46D230A182B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3AFB6-D228-4883-8A0B-53413A27F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352D-61C6-475A-9914-14D748E05D30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7F2C2-EB0D-4CFC-9669-88E834180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CD424-556F-4A62-B25D-79CF0675A412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DE26-1EB6-43AD-A964-B8C8E8B17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D85A3-7A30-42C9-9EF4-C19F0FE3B73E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42A8-6195-450A-A1F1-22B7FAFFB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83EAC-CFD8-4EB4-8E70-B7958728E60F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7330-CD23-46AB-A859-05F49B9E1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FF9CA-B811-43E0-9764-71C0BDE566B5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91367-6AA4-4DEE-8056-E2E5C0D20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FBB4-7F43-4840-9414-F122F2700CBD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FACDE-A0A0-487B-97EF-18B917CE0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D7ED-C2E4-46B5-88FD-459B2093021B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4EE1-066C-4BD2-9C81-B5AC84916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3B68-B74E-4E03-814F-77C525CF65AF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30AB6-5A36-4372-8A40-8923A3C7D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ADBD-F748-4F6A-A407-C7702C70D222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89B36-1071-44EF-99EC-03807C7D6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03FA-D6B7-4438-8981-ADF708C115F5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B90FF-BA2E-4E0F-BD25-39F41CF7A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B29D-0B0F-424E-90B4-92B1EB11EB96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2B372-6726-44C8-99DE-8B1B69843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6FDC7-D1B7-40EE-9987-19CAEF08BB44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F129-A0B5-4ED1-B8CA-BD21B3B43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B822D-9EC4-4756-B0FF-18D7D52D4D0D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52F7-1BC7-4821-8DD7-1D85D3B19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4863-E4B5-4B24-BB77-7D697C0E4018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1861-70A2-45E3-800D-A840260B0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371CFF64-7830-4B75-A4AF-49A12470C1B1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2748E3-421F-4B0E-B3B3-35D860229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/>
          <a:lstStyle>
            <a:extLst/>
          </a:lstStyle>
          <a:p>
            <a:pPr algn="ctr">
              <a:spcBef>
                <a:spcPct val="20000"/>
              </a:spcBef>
              <a:defRPr/>
            </a:pPr>
            <a:r>
              <a:rPr lang="ru-RU" sz="7200">
                <a:solidFill>
                  <a:schemeClr val="tx1">
                    <a:alpha val="40000"/>
                  </a:schemeClr>
                </a:solidFill>
                <a:latin typeface="Arial" charset="0"/>
              </a:rPr>
              <a:t>ПРАВИЛЬНО или НЕПРАВИЛЬНО?</a:t>
            </a:r>
          </a:p>
        </p:txBody>
      </p:sp>
      <p:sp>
        <p:nvSpPr>
          <p:cNvPr id="4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>
            <a:extLst/>
          </a:lstStyle>
          <a:p>
            <a:pPr algn="ctr">
              <a:defRPr/>
            </a:pPr>
            <a:r>
              <a:rPr lang="ru-RU" sz="7200">
                <a:solidFill>
                  <a:prstClr val="white">
                    <a:alpha val="40000"/>
                  </a:prstClr>
                </a:solidFill>
                <a:latin typeface="Arial" charset="0"/>
              </a:rPr>
              <a:t>ПРАВИЛЬНО или </a:t>
            </a:r>
            <a:r>
              <a:rPr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Arial" charset="0"/>
              </a:rPr>
              <a:t>НЕПРАВИЛЬНО</a:t>
            </a:r>
            <a:r>
              <a:rPr lang="ru-RU" sz="7200">
                <a:solidFill>
                  <a:prstClr val="white">
                    <a:alpha val="40000"/>
                  </a:prstClr>
                </a:solidFill>
                <a:latin typeface="Arial" charset="0"/>
              </a:rPr>
              <a:t>?</a:t>
            </a:r>
            <a:endParaRPr lang="ru-RU">
              <a:latin typeface="Arial" charset="0"/>
            </a:endParaRPr>
          </a:p>
        </p:txBody>
      </p:sp>
      <p:sp>
        <p:nvSpPr>
          <p:cNvPr id="6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2A7E8843-CC39-424D-9215-95030FAA9443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6A7AF9-107A-4FF6-AB5B-7C12F3049BE1}" type="slidenum">
              <a:rPr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E812-F92D-4950-9B4A-41E47AE64549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CE3F-E12C-422D-A5DE-38E291DAF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702B-04F7-4FB4-9906-07F187D501CC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1975-DDC1-4273-AF66-8FB966D25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3B09-C75B-4070-B4D5-A11584EC25C1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A994-8FF0-4E90-A75B-1899F0A84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2A890-814F-489F-BAC8-378762BDD458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12BA1-BB37-46BC-A127-BA7EA3F12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169B5-1031-4758-9972-41774F449939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410B2-2511-4360-ABC1-0DAADB02E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9ACF1-84E2-4570-8BAB-5D64A2CC8EFE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E74DD-7AC0-4928-85B8-CA162E1CD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1C88-DA55-4F58-855B-35810765EC0B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7296-0560-45CF-BFC9-012DD25FF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651D-5ABA-438F-B601-1025E915EE2C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11AB6-590E-4A0A-86E6-F6F97AED8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F6795-0681-4A7F-A7DB-5F229DBE72D4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E8001-D809-47B8-8545-2B82F4987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21D31-6EB2-49E8-87D1-4B0E368C5CD0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717DF-18EC-47AC-8836-F68F2A9C1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0F333-F068-4F23-B058-4DF9932ABE9C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E006E-0D53-4EE6-AC6D-A195C9A5A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B74D-8D77-4BC8-AA22-0EA28F3533FD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A74FD-CD70-4F04-BAF5-73D3E2C0C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60A07-FAF7-414B-B6B3-A0B5715CB514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26D0-7BA7-4099-9AAF-9CEBE0B9E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95F6-8996-4A19-A42D-1E0EF8730373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576FF-CA68-4BA6-A521-230C586E2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6541-3F45-49E1-8562-FFD7385CC2AA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A5D58-C8F1-4F45-A271-F5011212A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03FE-6224-4986-834D-A195818A1281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ED8A-7882-4AEA-9393-955D393DB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8DD7C-34B3-4896-A974-ABE54ED94F47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3D8E4-F382-4036-A53A-654FACC8F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EBFB-314C-4173-BBBC-448820151751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1FCEC-CB34-4679-85AC-5F20B9E84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31A5E-B6D1-48D5-8D0F-181E3D151051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42BD-9742-4349-9396-7DA416E84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6DE6-25C0-432A-97BC-64C16F2694B5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BE63-4D9C-40CA-A3B0-AC10F20A7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FD368-87E8-4420-86ED-525306121E27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4FBB5-F7FC-497A-9F24-504EF55E4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39BB-F6B9-4D13-B14E-194BD5884DFD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BEEC0-2ACE-4E06-B68D-4B8CFD59D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F768-A09F-4B87-B2D5-F8E641F76DB3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6E36-FFCB-406D-AD8D-8B7034946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6E08FE53-E50D-4CA4-A18D-3E46029AC033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D4AF88-7413-4C3A-BAFB-64DB3561D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/>
          <a:lstStyle>
            <a:extLst/>
          </a:lstStyle>
          <a:p>
            <a:pPr algn="ctr">
              <a:spcBef>
                <a:spcPct val="20000"/>
              </a:spcBef>
              <a:defRPr/>
            </a:pPr>
            <a:r>
              <a:rPr lang="ru-RU" sz="7200">
                <a:solidFill>
                  <a:schemeClr val="tx1">
                    <a:alpha val="40000"/>
                  </a:schemeClr>
                </a:solidFill>
                <a:latin typeface="Arial" charset="0"/>
              </a:rPr>
              <a:t>ПРАВИЛЬНО или НЕПРАВИЛЬНО?</a:t>
            </a:r>
          </a:p>
        </p:txBody>
      </p:sp>
      <p:sp>
        <p:nvSpPr>
          <p:cNvPr id="4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>
            <a:extLst/>
          </a:lstStyle>
          <a:p>
            <a:pPr algn="ctr">
              <a:defRPr/>
            </a:pPr>
            <a:r>
              <a:rPr lang="ru-RU" sz="7200">
                <a:solidFill>
                  <a:prstClr val="white">
                    <a:alpha val="40000"/>
                  </a:prstClr>
                </a:solidFill>
                <a:latin typeface="Arial" charset="0"/>
              </a:rPr>
              <a:t>ПРАВИЛЬНО или </a:t>
            </a:r>
            <a:r>
              <a:rPr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Arial" charset="0"/>
              </a:rPr>
              <a:t>НЕПРАВИЛЬНО</a:t>
            </a:r>
            <a:r>
              <a:rPr lang="ru-RU" sz="7200">
                <a:solidFill>
                  <a:prstClr val="white">
                    <a:alpha val="40000"/>
                  </a:prstClr>
                </a:solidFill>
                <a:latin typeface="Arial" charset="0"/>
              </a:rPr>
              <a:t>?</a:t>
            </a:r>
            <a:endParaRPr lang="ru-RU">
              <a:latin typeface="Arial" charset="0"/>
            </a:endParaRPr>
          </a:p>
        </p:txBody>
      </p:sp>
      <p:sp>
        <p:nvSpPr>
          <p:cNvPr id="6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B136A91F-29AB-4987-9B40-2DA9E13F982E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575182-FB19-4CCC-BF6F-18EF1639BE6C}" type="slidenum">
              <a:rPr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/>
          <a:lstStyle>
            <a:extLst/>
          </a:lstStyle>
          <a:p>
            <a:pPr algn="ctr">
              <a:spcBef>
                <a:spcPct val="20000"/>
              </a:spcBef>
              <a:defRPr/>
            </a:pPr>
            <a:r>
              <a:rPr lang="ru-RU" sz="7200">
                <a:solidFill>
                  <a:schemeClr val="tx1">
                    <a:alpha val="40000"/>
                  </a:schemeClr>
                </a:solidFill>
                <a:latin typeface="Arial" charset="0"/>
              </a:rPr>
              <a:t>ПРАВИЛЬНО или НЕПРАВИЛЬНО?</a:t>
            </a:r>
          </a:p>
        </p:txBody>
      </p:sp>
      <p:sp>
        <p:nvSpPr>
          <p:cNvPr id="4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>
            <a:spAutoFit/>
          </a:bodyPr>
          <a:lstStyle>
            <a:extLst/>
          </a:lstStyle>
          <a:p>
            <a:pPr algn="ctr">
              <a:spcBef>
                <a:spcPct val="20000"/>
              </a:spcBef>
              <a:defRPr/>
            </a:pPr>
            <a:r>
              <a:rPr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Arial" charset="0"/>
              </a:rPr>
              <a:t>ПРАВИЛЬНО </a:t>
            </a:r>
            <a:r>
              <a:rPr lang="ru-RU" sz="7200">
                <a:solidFill>
                  <a:prstClr val="white">
                    <a:alpha val="40000"/>
                  </a:prstClr>
                </a:solidFill>
                <a:latin typeface="Arial" charset="0"/>
              </a:rPr>
              <a:t>или НЕПРАВИЛЬНО?</a:t>
            </a:r>
            <a:endParaRPr lang="ru-RU">
              <a:latin typeface="Arial" charset="0"/>
            </a:endParaRPr>
          </a:p>
        </p:txBody>
      </p:sp>
      <p:sp>
        <p:nvSpPr>
          <p:cNvPr id="27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E3E81398-13E6-4B1D-995F-A8118D9C9BBA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5829DD-344C-49FC-8D67-D63A3E99DDFD}" type="slidenum">
              <a:rPr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5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50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90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113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14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91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111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12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92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93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94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grpSp>
              <p:nvGrpSpPr>
                <p:cNvPr id="95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107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08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09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10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96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97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98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99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0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1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2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3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5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6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51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52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87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88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89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53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4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55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85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86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56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57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7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7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grpSp>
              <p:nvGrpSpPr>
                <p:cNvPr id="80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83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84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81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82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58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9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0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2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3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4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5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6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7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8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9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7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76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77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7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7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8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5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6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7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8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39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0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1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2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3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4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5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6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7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8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49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9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8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9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1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2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9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0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3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4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5" name="Rectangle 11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C46E3-5952-40C7-8265-30D17DE1339F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116" name="Rectangle 1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FD4B6-E7EF-4985-9987-91BE1B67F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8E508-330A-4989-A9CB-DCA3C9E6205B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E230C-724E-497D-A475-DE0BBF4C4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1248E-2E84-4DCD-A583-8A399694C0A7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7C879-C317-4A96-B791-9C6F98A5E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FA2D-2EF8-426D-8469-E4BE4638D1D0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ACEF-70EC-4BDE-A615-20D81B318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74D41-CFB6-43EB-832C-8DF203941887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60B2A-298C-4CD4-8959-73E902883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0E152-D607-4CD3-B349-B9657936B4D9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8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2E547-AFF6-4E99-95F2-32D149FAB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67860-8D14-4C06-BE21-D2098C02075A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4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2962-B2B7-42CA-A85A-4EB3F664F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5F026-F574-41CE-9306-87C73CCB6CE6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3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AF78-FEC6-4311-88B0-7D5D9DD4E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2A9E8-CFAE-42F7-8C81-3D08378DBB4B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ACDC-EAEC-42B7-94B3-6BA4AA855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8712-2254-4D54-9536-F0580710C644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BCE65-7ADE-409F-A414-A6B1F154E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7877F-FE09-4442-8BDB-E3C5421617E3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1B733-1197-4230-8EBB-1CC373A11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E108E-4798-4D51-A9D2-0F8ED1C47E4F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F64DE-747A-4E7F-9712-9D71AC586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>
              <a:defRPr/>
            </a:pPr>
            <a:r>
              <a:rPr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3D1E1926-D617-4A24-8A5A-695B51F56144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6FCAE0-CE31-42AB-936B-DC1E57121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/>
          </p:cNvSpPr>
          <p:nvPr>
            <p:ph type="body" sz="quarter" idx="13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Rectangle 3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 algn="r" eaLnBrk="1" latinLnBrk="0" hangingPunct="1">
              <a:defRPr kumimoji="0" lang="ru-RU"/>
            </a:lvl1pPr>
            <a:extLst/>
          </a:lstStyle>
          <a:p>
            <a:pPr>
              <a:defRPr/>
            </a:pPr>
            <a:fld id="{FA3C3309-D9FE-40C5-915A-8C806C5436D1}" type="datetimeFigureOut">
              <a:rPr/>
              <a:pPr>
                <a:defRPr/>
              </a:pPr>
              <a:t>22.01.2014</a:t>
            </a:fld>
            <a:endParaRPr/>
          </a:p>
        </p:txBody>
      </p:sp>
      <p:sp>
        <p:nvSpPr>
          <p:cNvPr id="23" name="Rectangle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CF2015-40D7-48C9-AEE7-4859E494A301}" type="slidenum">
              <a:rPr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33C5F2-1414-4775-A104-FA879E84B7B5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292C7D-5165-4BFA-B571-F17F59342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120" r:id="rId12"/>
    <p:sldLayoutId id="2147484121" r:id="rId13"/>
    <p:sldLayoutId id="2147484122" r:id="rId14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BB824546-06BE-4EF2-9B9D-6E79EDAB0D49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16B41B32-8516-486F-9D3F-72EF202C1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  <p:sldLayoutId id="2147484124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DC2C50-30AE-40CF-8DF7-6DADB8378614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427134-F808-4ADC-8C31-EDFF76DC4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  <p:sldLayoutId id="2147484126" r:id="rId12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701C019-BB40-4901-878F-4C0F0B1B1B9B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B80E42D0-5DC8-47C9-B57E-07F623A1A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AE7EB6-0006-4824-8B24-69D821969877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063263-21E9-41D5-BA20-93BA03D6B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  <p:sldLayoutId id="2147484128" r:id="rId12"/>
    <p:sldLayoutId id="2147484129" r:id="rId13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DCF92B92-FC62-4C41-8E6C-3913563405BE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C2B2F682-BC50-4D0C-AE4A-E6D11FC21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571500"/>
            <a:ext cx="6400800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4438" y="1600200"/>
            <a:ext cx="747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3B36E4-1E72-40ED-A35D-9642080BCE53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A26C127-962E-43A0-9296-0094DD92A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31" r:id="rId11"/>
    <p:sldLayoutId id="2147484132" r:id="rId12"/>
    <p:sldLayoutId id="2147484133" r:id="rId13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rgbClr val="77275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225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9269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309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grpSp>
              <p:nvGrpSpPr>
                <p:cNvPr id="9310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grpSp>
              <p:nvGrpSpPr>
                <p:cNvPr id="9314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9271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9274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9276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grpSp>
              <p:nvGrpSpPr>
                <p:cNvPr id="9299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Arial" charset="0"/>
                    </a:endParaRPr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grpSp>
            <p:nvGrpSpPr>
              <p:cNvPr id="9289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9226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9227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charset="0"/>
                  </a:endParaRPr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0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303BEF1B-ED21-4250-8560-FAC074096ADF}" type="datetimeFigureOut">
              <a:rPr lang="ru-RU"/>
              <a:pPr>
                <a:defRPr/>
              </a:pPr>
              <a:t>29.11.2014</a:t>
            </a:fld>
            <a:endParaRPr lang="ru-RU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3C6ADC5C-7B83-4659-B6C2-6A440D95E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35" r:id="rId12"/>
    <p:sldLayoutId id="2147484136" r:id="rId13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1928813"/>
            <a:ext cx="7286625" cy="3714750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</a:rPr>
              <a:t>По дорогам сказок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357188"/>
            <a:ext cx="8429625" cy="1214437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150019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Викторина</a:t>
            </a:r>
            <a:r>
              <a:rPr lang="ru-RU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Как называют лису в русских сказках?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рыжуха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хитрюшка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красотулечка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071538" y="2143116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золушка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071538" y="2786058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кумушка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Кто одолел тараканище?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Змея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Петух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Сокол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Коршун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Воробей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Сколько героев было в сказке </a:t>
            </a:r>
            <a:br>
              <a:rPr b="1" smtClean="0">
                <a:solidFill>
                  <a:srgbClr val="5A2781"/>
                </a:solidFill>
              </a:rPr>
            </a:br>
            <a:r>
              <a:rPr b="1" smtClean="0">
                <a:solidFill>
                  <a:srgbClr val="5A2781"/>
                </a:solidFill>
              </a:rPr>
              <a:t>" Репка"?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 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9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     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8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214414" y="2143116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5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     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2976" y="3429000"/>
            <a:ext cx="7086600" cy="457200"/>
          </a:xfrm>
        </p:spPr>
        <p:txBody>
          <a:bodyPr/>
          <a:lstStyle/>
          <a:p>
            <a:pPr>
              <a:defRPr/>
            </a:pPr>
            <a:r>
              <a:rPr smtClean="0"/>
              <a:t>     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7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В какой сказке не было героя собаки?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Крокодил Гена и его друзья"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42976" y="2143116"/>
            <a:ext cx="7086600" cy="457200"/>
          </a:xfrm>
        </p:spPr>
        <p:txBody>
          <a:bodyPr/>
          <a:lstStyle/>
          <a:p>
            <a:pPr>
              <a:defRPr/>
            </a:pPr>
            <a:r>
              <a:rPr smtClean="0"/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Каникулы в Простоквашино</a:t>
            </a:r>
            <a:r>
              <a:rPr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"</a:t>
            </a:r>
            <a:endParaRPr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Доктор Айболит"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Малыш и Карлсон"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2976" y="4143380"/>
            <a:ext cx="7086600" cy="457200"/>
          </a:xfrm>
        </p:spPr>
        <p:txBody>
          <a:bodyPr/>
          <a:lstStyle/>
          <a:p>
            <a:pPr>
              <a:defRPr/>
            </a:pPr>
            <a:r>
              <a:rPr smtClean="0"/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Винни-Пух"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214313" y="4000500"/>
            <a:ext cx="7715250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429132"/>
            <a:ext cx="5429288" cy="1643074"/>
          </a:xfr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numCol="1">
            <a:prstTxWarp prst="textIn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Золотая исполнительница желаний-это фея.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438" y="357188"/>
            <a:ext cx="5143500" cy="769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bg2">
                    <a:lumMod val="50000"/>
                  </a:schemeClr>
                </a:solidFill>
              </a:rPr>
              <a:t>   Золотая рыбка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357188" y="4000500"/>
            <a:ext cx="7715250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786322"/>
            <a:ext cx="6572296" cy="1143000"/>
          </a:xfrm>
        </p:spPr>
        <p:txBody>
          <a:bodyPr numCol="1">
            <a:prstTxWarp prst="textIn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Снегурочка прыгала с подружками через костёр.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14313" y="4000500"/>
            <a:ext cx="7715250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endParaRPr lang="ru-RU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643446"/>
            <a:ext cx="5657864" cy="1143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Медведю нельзя было садиться на пенёк.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14313" y="4000500"/>
            <a:ext cx="7715250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86322"/>
            <a:ext cx="6515120" cy="1143000"/>
          </a:xfrm>
        </p:spPr>
        <p:txBody>
          <a:bodyPr numCol="1">
            <a:prstTxWarp prst="textIn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Дюймовочка вышла замуж за крота?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9063" y="142875"/>
            <a:ext cx="5072062" cy="7699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AB0043"/>
                </a:solidFill>
              </a:rPr>
              <a:t>За принца цветов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14313" y="4000500"/>
            <a:ext cx="7715250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857760"/>
            <a:ext cx="7072362" cy="1143000"/>
          </a:xfrm>
        </p:spPr>
        <p:txBody>
          <a:bodyPr numCol="1">
            <a:prstTxWarp prst="textIn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Ступа-это средство передвижения Бабы-Яги.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14313" y="4000500"/>
            <a:ext cx="7715250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786322"/>
            <a:ext cx="6000792" cy="1143000"/>
          </a:xfrm>
        </p:spPr>
        <p:txBody>
          <a:bodyPr numCol="1">
            <a:prstTxWarp prst="textIn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Винни-Пух застрял в дверях у Пятачка?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0" y="500063"/>
            <a:ext cx="3071813" cy="769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AB0043"/>
                </a:solidFill>
              </a:rPr>
              <a:t>У Кролика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Какого героя не было в Бременских музыкантах?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собаки</a:t>
            </a:r>
            <a:endParaRPr b="1" dirty="0">
              <a:solidFill>
                <a:srgbClr val="5A278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 </a:t>
            </a:r>
            <a:r>
              <a:rPr b="1" smtClean="0">
                <a:solidFill>
                  <a:srgbClr val="5A278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осла</a:t>
            </a:r>
            <a:endParaRPr b="1" dirty="0">
              <a:solidFill>
                <a:srgbClr val="5A278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2976" y="2143116"/>
            <a:ext cx="7086600" cy="457200"/>
          </a:xfrm>
          <a:prstGeom prst="flowChartPunchedTape">
            <a:avLst/>
          </a:prstGeo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петуха</a:t>
            </a:r>
            <a:endParaRPr b="1" dirty="0">
              <a:solidFill>
                <a:srgbClr val="5A278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кота</a:t>
            </a:r>
            <a:endParaRPr b="1" dirty="0">
              <a:solidFill>
                <a:srgbClr val="5A278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214414" y="3311843"/>
            <a:ext cx="6786610" cy="688661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козла</a:t>
            </a:r>
            <a:endParaRPr b="1" dirty="0">
              <a:solidFill>
                <a:srgbClr val="5A278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14313" y="4000500"/>
            <a:ext cx="8072437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86322"/>
            <a:ext cx="6300806" cy="1143000"/>
          </a:xfrm>
        </p:spPr>
        <p:txBody>
          <a:bodyPr numCol="1">
            <a:prstTxWarp prst="textIn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Фея сделала Золушке карету из кабачка.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9313" y="500063"/>
            <a:ext cx="2143125" cy="769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AB0043"/>
                </a:solidFill>
              </a:rPr>
              <a:t>Тыквы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14313" y="4000500"/>
            <a:ext cx="7715250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6000792" cy="1143000"/>
          </a:xfrm>
        </p:spPr>
        <p:txBody>
          <a:bodyPr numCol="1">
            <a:prstTxWarp prst="textIn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"Битый небитого везёт </a:t>
            </a:r>
            <a:r>
              <a:rPr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это песенка лисы.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14313" y="4000500"/>
            <a:ext cx="7715250" cy="2571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6429420" cy="1143000"/>
          </a:xfrm>
        </p:spPr>
        <p:txBody>
          <a:bodyPr numCol="1">
            <a:prstTxWarp prst="textIn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Хозяина Кота в сапогах звали Карабас Барабас.</a:t>
            </a:r>
            <a:endParaRPr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75" y="214313"/>
            <a:ext cx="5143500" cy="769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AB0043"/>
                </a:solidFill>
              </a:rPr>
              <a:t>Маркиз  Карабас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AB0043"/>
                </a:solidFill>
              </a:rPr>
              <a:t>Отвечай одним словом</a:t>
            </a:r>
          </a:p>
        </p:txBody>
      </p:sp>
      <p:pic>
        <p:nvPicPr>
          <p:cNvPr id="50179" name="Рисунок 2" descr="Царевна - лягушк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2571750"/>
            <a:ext cx="22526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>
          <a:xfrm>
            <a:off x="928662" y="2071678"/>
            <a:ext cx="2928958" cy="500066"/>
          </a:xfrm>
        </p:spPr>
        <p:txBody>
          <a:bodyPr>
            <a:normAutofit fontScale="85000" lnSpcReduction="20000"/>
          </a:bodyPr>
          <a:lstStyle>
            <a:extLst/>
          </a:lstStyle>
          <a:p>
            <a:pPr>
              <a:defRPr/>
            </a:pPr>
            <a:r>
              <a:rPr b="1" dirty="0" smtClean="0">
                <a:solidFill>
                  <a:srgbClr val="FFFF00"/>
                </a:solidFill>
              </a:rPr>
              <a:t>Муха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smtClean="0">
                <a:solidFill>
                  <a:srgbClr val="FFFF00"/>
                </a:solidFill>
              </a:rPr>
              <a:t>Сивка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smtClean="0">
                <a:solidFill>
                  <a:srgbClr val="FFFF00"/>
                </a:solidFill>
              </a:rPr>
              <a:t>Собака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smtClean="0">
                <a:solidFill>
                  <a:srgbClr val="FFFF00"/>
                </a:solidFill>
              </a:rPr>
              <a:t>Крокодил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smtClean="0">
                <a:solidFill>
                  <a:srgbClr val="FFFF00"/>
                </a:solidFill>
              </a:rPr>
              <a:t>Попугай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err="1" smtClean="0">
                <a:solidFill>
                  <a:srgbClr val="FFFF00"/>
                </a:solidFill>
              </a:rPr>
              <a:t>Карудо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9" name="Rectangle 9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err="1" smtClean="0">
                <a:solidFill>
                  <a:srgbClr val="FFFF00"/>
                </a:solidFill>
              </a:rPr>
              <a:t>Авва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0" name="Rectangle 10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smtClean="0">
                <a:solidFill>
                  <a:srgbClr val="FFFF00"/>
                </a:solidFill>
              </a:rPr>
              <a:t>Цокотуха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smtClean="0">
                <a:solidFill>
                  <a:srgbClr val="FFFF00"/>
                </a:solidFill>
              </a:rPr>
              <a:t>Бурка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pPr>
              <a:defRPr/>
            </a:pPr>
            <a:r>
              <a:rPr b="1" dirty="0" smtClean="0">
                <a:solidFill>
                  <a:srgbClr val="FFFF00"/>
                </a:solidFill>
              </a:rPr>
              <a:t>Гена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12763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Wave4">
              <a:avLst/>
            </a:prstTxWarp>
            <a:normAutofit fontScale="90000"/>
          </a:bodyPr>
          <a:lstStyle>
            <a:extLst/>
          </a:lstStyle>
          <a:p>
            <a:pPr>
              <a:defRPr/>
            </a:pPr>
            <a:r>
              <a:rPr b="1" dirty="0" smtClean="0"/>
              <a:t> Дополни имя литературного   героя</a:t>
            </a:r>
            <a:endParaRPr b="1" dirty="0"/>
          </a:p>
        </p:txBody>
      </p:sp>
      <p:cxnSp>
        <p:nvCxnSpPr>
          <p:cNvPr id="14" name="Прямая соединительная линия 13"/>
          <p:cNvCxnSpPr>
            <a:endCxn id="0" idx="1"/>
          </p:cNvCxnSpPr>
          <p:nvPr/>
        </p:nvCxnSpPr>
        <p:spPr>
          <a:xfrm rot="16200000" flipH="1">
            <a:off x="3343275" y="2657475"/>
            <a:ext cx="1971675" cy="942975"/>
          </a:xfrm>
          <a:prstGeom prst="line">
            <a:avLst/>
          </a:prstGeom>
          <a:ln>
            <a:headEnd w="lg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0" idx="1"/>
          </p:cNvCxnSpPr>
          <p:nvPr/>
        </p:nvCxnSpPr>
        <p:spPr>
          <a:xfrm rot="16200000" flipH="1">
            <a:off x="3386138" y="3614737"/>
            <a:ext cx="1885950" cy="94297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0" idx="3"/>
            <a:endCxn id="0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893344" y="4964907"/>
            <a:ext cx="942975" cy="87153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0" idx="3"/>
          </p:cNvCxnSpPr>
          <p:nvPr/>
        </p:nvCxnSpPr>
        <p:spPr>
          <a:xfrm flipV="1">
            <a:off x="3886200" y="2286000"/>
            <a:ext cx="900113" cy="365760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914400" y="1857364"/>
            <a:ext cx="2971800" cy="857256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Деревянный человечек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Лебедь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Кот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Умывальник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7"/>
          </p:nvPr>
        </p:nvSpPr>
        <p:spPr>
          <a:xfrm>
            <a:off x="914400" y="5572140"/>
            <a:ext cx="2971800" cy="928694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Соломенное чучело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8"/>
          </p:nvPr>
        </p:nvSpPr>
        <p:spPr>
          <a:xfrm>
            <a:off x="4857752" y="3929066"/>
            <a:ext cx="29718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Страшила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Матроскин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0"/>
          </p:nvPr>
        </p:nvSpPr>
        <p:spPr>
          <a:xfrm>
            <a:off x="4929190" y="5786454"/>
            <a:ext cx="29718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Буратино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1"/>
          </p:nvPr>
        </p:nvSpPr>
        <p:spPr>
          <a:xfrm>
            <a:off x="4800600" y="4643446"/>
            <a:ext cx="2971800" cy="857256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Гадкий утёнок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2"/>
          </p:nvPr>
        </p:nvSpPr>
        <p:spPr>
          <a:xfrm>
            <a:off x="4786314" y="2000240"/>
            <a:ext cx="29718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Мойдодыр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2844" y="419100"/>
            <a:ext cx="878687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Wave2">
              <a:avLst/>
            </a:prstTxWarp>
          </a:bodyPr>
          <a:lstStyle/>
          <a:p>
            <a:pPr>
              <a:defRPr/>
            </a:pPr>
            <a:r>
              <a:rPr smtClean="0"/>
              <a:t> Соедини героев с их именами. </a:t>
            </a:r>
            <a:endParaRPr dirty="0"/>
          </a:p>
        </p:txBody>
      </p:sp>
      <p:cxnSp>
        <p:nvCxnSpPr>
          <p:cNvPr id="14" name="Прямая соединительная линия 13"/>
          <p:cNvCxnSpPr>
            <a:stCxn id="0" idx="3"/>
            <a:endCxn id="0" idx="1"/>
          </p:cNvCxnSpPr>
          <p:nvPr/>
        </p:nvCxnSpPr>
        <p:spPr>
          <a:xfrm>
            <a:off x="3886200" y="2286000"/>
            <a:ext cx="1042988" cy="372903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0" idx="3"/>
          </p:cNvCxnSpPr>
          <p:nvPr/>
        </p:nvCxnSpPr>
        <p:spPr>
          <a:xfrm>
            <a:off x="3886200" y="3200400"/>
            <a:ext cx="900113" cy="187166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0" idx="3"/>
          </p:cNvCxnSpPr>
          <p:nvPr/>
        </p:nvCxnSpPr>
        <p:spPr>
          <a:xfrm flipV="1">
            <a:off x="3886200" y="3143250"/>
            <a:ext cx="900113" cy="97155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0" idx="3"/>
          </p:cNvCxnSpPr>
          <p:nvPr/>
        </p:nvCxnSpPr>
        <p:spPr>
          <a:xfrm flipV="1">
            <a:off x="3886200" y="2500313"/>
            <a:ext cx="900113" cy="252888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0" idx="3"/>
            <a:endCxn id="0" idx="1"/>
          </p:cNvCxnSpPr>
          <p:nvPr/>
        </p:nvCxnSpPr>
        <p:spPr>
          <a:xfrm flipV="1">
            <a:off x="3886200" y="4157663"/>
            <a:ext cx="971550" cy="18796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Карлсон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Маугли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Дядя фёдор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Незнайка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smtClean="0">
                <a:solidFill>
                  <a:srgbClr val="FFFF00"/>
                </a:solidFill>
              </a:rPr>
              <a:t>Тянитолкай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8"/>
          </p:nvPr>
        </p:nvSpPr>
        <p:spPr>
          <a:xfrm>
            <a:off x="4714876" y="3000372"/>
            <a:ext cx="29718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Африка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9"/>
          </p:nvPr>
        </p:nvSpPr>
        <p:spPr>
          <a:xfrm>
            <a:off x="4714876" y="2071678"/>
            <a:ext cx="29718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Деревня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0"/>
          </p:nvPr>
        </p:nvSpPr>
        <p:spPr>
          <a:xfrm>
            <a:off x="4714876" y="4929198"/>
            <a:ext cx="29718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Крыша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1"/>
          </p:nvPr>
        </p:nvSpPr>
        <p:spPr>
          <a:xfrm>
            <a:off x="4714876" y="5786454"/>
            <a:ext cx="29718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Джунгли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2"/>
          </p:nvPr>
        </p:nvSpPr>
        <p:spPr>
          <a:xfrm>
            <a:off x="4714876" y="3786190"/>
            <a:ext cx="2971800" cy="928694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FFFF00"/>
                </a:solidFill>
              </a:rPr>
              <a:t>Цветочный</a:t>
            </a:r>
            <a:r>
              <a:rPr smtClean="0"/>
              <a:t> </a:t>
            </a:r>
            <a:r>
              <a:rPr b="1" smtClean="0">
                <a:solidFill>
                  <a:srgbClr val="FFFF00"/>
                </a:solidFill>
              </a:rPr>
              <a:t>город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Wave1">
              <a:avLst/>
            </a:prstTxWarp>
          </a:bodyPr>
          <a:lstStyle/>
          <a:p>
            <a:pPr>
              <a:defRPr/>
            </a:pPr>
            <a:r>
              <a:rPr smtClean="0"/>
              <a:t>Определи место жительства героев.</a:t>
            </a:r>
            <a:endParaRPr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786062" y="3429001"/>
            <a:ext cx="3071813" cy="7858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0" idx="3"/>
            <a:endCxn id="0" idx="1"/>
          </p:cNvCxnSpPr>
          <p:nvPr/>
        </p:nvCxnSpPr>
        <p:spPr>
          <a:xfrm>
            <a:off x="3886200" y="3200400"/>
            <a:ext cx="828675" cy="28146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0" idx="1"/>
          </p:cNvCxnSpPr>
          <p:nvPr/>
        </p:nvCxnSpPr>
        <p:spPr>
          <a:xfrm rot="5400000" flipH="1" flipV="1">
            <a:off x="3400425" y="2828926"/>
            <a:ext cx="1843087" cy="7858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929063" y="4286250"/>
            <a:ext cx="714375" cy="7143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036094" y="4179094"/>
            <a:ext cx="2571750" cy="7858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Как</a:t>
            </a:r>
            <a:r>
              <a:rPr smtClean="0">
                <a:solidFill>
                  <a:srgbClr val="5A2781"/>
                </a:solidFill>
              </a:rPr>
              <a:t> </a:t>
            </a:r>
            <a:r>
              <a:rPr b="1" smtClean="0">
                <a:solidFill>
                  <a:srgbClr val="5A2781"/>
                </a:solidFill>
              </a:rPr>
              <a:t>звали собаку из </a:t>
            </a:r>
            <a:r>
              <a:rPr sz="4900" b="1" smtClean="0">
                <a:solidFill>
                  <a:srgbClr val="5A2781"/>
                </a:solidFill>
              </a:rPr>
              <a:t>мультфильма</a:t>
            </a:r>
            <a:r>
              <a:rPr b="1" smtClean="0">
                <a:solidFill>
                  <a:srgbClr val="5A2781"/>
                </a:solidFill>
              </a:rPr>
              <a:t> Простоквашино?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Мурзик</a:t>
            </a:r>
            <a:endParaRPr b="1" dirty="0">
              <a:solidFill>
                <a:srgbClr val="5A278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Пушок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Артемон</a:t>
            </a:r>
            <a:endParaRPr b="1" dirty="0">
              <a:solidFill>
                <a:srgbClr val="5A278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Бобик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Шарик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28600"/>
            <a:ext cx="8715375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В сказке "Гуси </a:t>
            </a:r>
            <a:r>
              <a:rPr b="1" dirty="0" smtClean="0">
                <a:solidFill>
                  <a:srgbClr val="5A2781"/>
                </a:solidFill>
              </a:rPr>
              <a:t>–</a:t>
            </a:r>
            <a:r>
              <a:rPr b="1" smtClean="0">
                <a:solidFill>
                  <a:srgbClr val="5A2781"/>
                </a:solidFill>
              </a:rPr>
              <a:t> лебеди" была молочная река, а какие берега?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песочные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масленые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2976" y="2786058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яблочные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142976" y="2143116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творожные</a:t>
            </a:r>
            <a:endParaRPr b="1" dirty="0">
              <a:solidFill>
                <a:srgbClr val="5A278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2976" y="3429000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кисельные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Что подарили блошки Мухе-Цокотухе?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ботинки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тапочки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чашку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чемодан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2976" y="4857760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сапожки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Какой журнал выписывал дядя Фёдор?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Дятел Вуди"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Весёлые картинки"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Пчеловод</a:t>
            </a:r>
            <a:r>
              <a:rPr b="1" smtClean="0">
                <a:solidFill>
                  <a:srgbClr val="5A2781"/>
                </a:solidFill>
              </a:rPr>
              <a:t>"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"</a:t>
            </a: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Смешарики"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"Мурзилку</a:t>
            </a:r>
            <a:r>
              <a:rPr smtClean="0"/>
              <a:t>"</a:t>
            </a:r>
            <a:endParaRPr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28600"/>
            <a:ext cx="8929687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Кто испугался посуду, убежавшую от Федоры?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мышка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214414" y="2143116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змея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кошка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тараканы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2976" y="4143380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коза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572500" cy="18573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Кто позвонил последним в стихотворении К.Чуковского "Телефон</a:t>
            </a:r>
            <a:r>
              <a:rPr smtClean="0">
                <a:solidFill>
                  <a:srgbClr val="5A2781"/>
                </a:solidFill>
              </a:rPr>
              <a:t>"</a:t>
            </a:r>
            <a:endParaRPr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бегемот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крокодил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кашалот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142976" y="2643182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леопард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носорог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</a:rPr>
              <a:t>Что съела собака в сказке В.Катаева " Цветик-семицветик?</a:t>
            </a:r>
            <a:endParaRPr b="1" dirty="0">
              <a:solidFill>
                <a:srgbClr val="5A278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285852" y="4786322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ягоды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285852" y="4143380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конфеты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пончики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пирожки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214414" y="3500438"/>
            <a:ext cx="7086600" cy="457200"/>
          </a:xfrm>
        </p:spPr>
        <p:txBody>
          <a:bodyPr/>
          <a:lstStyle/>
          <a:p>
            <a:pPr>
              <a:defRPr/>
            </a:pPr>
            <a:r>
              <a:rPr b="1" smtClean="0">
                <a:solidFill>
                  <a:srgbClr val="5A278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баранки</a:t>
            </a:r>
            <a:endParaRPr b="1" dirty="0">
              <a:solidFill>
                <a:srgbClr val="5A278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5" grpId="0" build="p"/>
      <p:bldP spid="5" grpId="1" build="p"/>
      <p:bldP spid="6" grpId="0" build="p"/>
      <p:bldP spid="6" grpId="1" build="p"/>
      <p:bldP spid="7" grpId="0" build="p"/>
    </p:bldLst>
  </p:timing>
</p:sld>
</file>

<file path=ppt/theme/theme1.xml><?xml version="1.0" encoding="utf-8"?>
<a:theme xmlns:a="http://schemas.openxmlformats.org/drawingml/2006/main" name="Spring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блон оформления 'Детский манеж'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2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Шаблон оформления 'Детский манеж'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4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Шаблон оформления 'Детский манеж'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7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10">
  <a:themeElements>
    <a:clrScheme name="Тема Offic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320</Words>
  <Application>Microsoft Office PowerPoint</Application>
  <PresentationFormat>Экран (4:3)</PresentationFormat>
  <Paragraphs>123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Spring</vt:lpstr>
      <vt:lpstr>Шаблон оформления 'Детский манеж'</vt:lpstr>
      <vt:lpstr>Тема2</vt:lpstr>
      <vt:lpstr>1_Шаблон оформления 'Детский манеж'</vt:lpstr>
      <vt:lpstr>Тема4</vt:lpstr>
      <vt:lpstr>2_Шаблон оформления 'Детский манеж'</vt:lpstr>
      <vt:lpstr>Тема7</vt:lpstr>
      <vt:lpstr>Тема10</vt:lpstr>
      <vt:lpstr>Викторина </vt:lpstr>
      <vt:lpstr>Какого героя не было в Бременских музыкантах?</vt:lpstr>
      <vt:lpstr>Как звали собаку из мультфильма Простоквашино?</vt:lpstr>
      <vt:lpstr>В сказке "Гуси – лебеди" была молочная река, а какие берега?</vt:lpstr>
      <vt:lpstr>Что подарили блошки Мухе-Цокотухе?</vt:lpstr>
      <vt:lpstr>Какой журнал выписывал дядя Фёдор?</vt:lpstr>
      <vt:lpstr>Кто испугался посуду, убежавшую от Федоры?</vt:lpstr>
      <vt:lpstr>Кто позвонил последним в стихотворении К.Чуковского "Телефон"</vt:lpstr>
      <vt:lpstr>Что съела собака в сказке В.Катаева " Цветик-семицветик?</vt:lpstr>
      <vt:lpstr>Как называют лису в русских сказках?</vt:lpstr>
      <vt:lpstr>Кто одолел тараканище?</vt:lpstr>
      <vt:lpstr>Сколько героев было в сказке  " Репка"?</vt:lpstr>
      <vt:lpstr>В какой сказке не было героя собаки?</vt:lpstr>
      <vt:lpstr>Золотая исполнительница желаний-это фея.</vt:lpstr>
      <vt:lpstr>Снегурочка прыгала с подружками через костёр.</vt:lpstr>
      <vt:lpstr>Медведю нельзя было садиться на пенёк.</vt:lpstr>
      <vt:lpstr>Дюймовочка вышла замуж за крота?</vt:lpstr>
      <vt:lpstr>Ступа-это средство передвижения Бабы-Яги.</vt:lpstr>
      <vt:lpstr>Винни-Пух застрял в дверях у Пятачка?</vt:lpstr>
      <vt:lpstr>Фея сделала Золушке карету из кабачка.</vt:lpstr>
      <vt:lpstr>"Битый небитого везёт –это песенка лисы.</vt:lpstr>
      <vt:lpstr>Хозяина Кота в сапогах звали Карабас Барабас.</vt:lpstr>
      <vt:lpstr>Отвечай одним словом</vt:lpstr>
      <vt:lpstr> Дополни имя литературного   героя</vt:lpstr>
      <vt:lpstr> Соедини героев с их именами. </vt:lpstr>
      <vt:lpstr>Определи место жительства героев.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Муля</dc:creator>
  <cp:lastModifiedBy>марина</cp:lastModifiedBy>
  <cp:revision>42</cp:revision>
  <dcterms:created xsi:type="dcterms:W3CDTF">2009-07-02T17:23:52Z</dcterms:created>
  <dcterms:modified xsi:type="dcterms:W3CDTF">2014-11-29T13:58:59Z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TC300053431049</vt:lpwstr>
  </property>
</Properties>
</file>