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4" autoAdjust="0"/>
  </p:normalViewPr>
  <p:slideViewPr>
    <p:cSldViewPr>
      <p:cViewPr varScale="1">
        <p:scale>
          <a:sx n="71" d="100"/>
          <a:sy n="71" d="100"/>
        </p:scale>
        <p:origin x="-135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B96-D8CD-4BE8-B681-12376360CFD1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4502-1381-4BEC-8843-C3864342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0DAC-AB09-43C4-9725-0CED160FEC29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1837-09F5-4A2C-9CF9-D01D5B274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B86A-BC4A-4120-B457-1A8A879C6AF4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283A-2928-4C26-9CBB-05202896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618F-CAFF-4AB4-B293-AAA9D155141E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8645-1A91-456E-B0EA-C69A9BCDB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BCFD-0762-4AFC-A4C7-EDCD0B55CF37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E8E7-8E9E-4BD0-90C0-BCE9F385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F7A-0E81-424B-B985-CDC07CEFD3AE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93E8-7F47-48C8-B795-FB8422906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10CD-0157-4AAA-AD01-8F6A8A886995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A2DB-30EE-4327-8F2F-4910A15DA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EA6D-C2BE-48DE-A34C-B966B2443D00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102A-3CD1-409D-B3ED-FCA2FE263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E0E6-9784-4424-ACA5-F57A9B338140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55F3-7432-495A-8167-C3C1BDF60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EE36-0F1F-4AA7-9AD9-AA0D246CD24E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9930-D061-493F-AA41-C4D9FBE9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381B-BE55-4095-8AED-0D5FB9152B44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21D2-DD6C-4F4D-852A-00BF628C8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ABA06-6962-4041-88F7-FDE402400A34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81C23-31E0-4AD1-A648-58978D46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0352" y="404664"/>
            <a:ext cx="7772400" cy="912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2873608"/>
          </a:xfrm>
        </p:spPr>
        <p:txBody>
          <a:bodyPr/>
          <a:lstStyle/>
          <a:p>
            <a:pPr algn="ctr"/>
            <a:r>
              <a:rPr lang="ru-RU" sz="3600" dirty="0"/>
              <a:t>Экскурсии в лес – это возможность понаблюдать за объектами природы в естественных условиях. У детей лучше развивается наблюдательность и любознательность, эстетическое восприятие природных явлений. Появляется интерес и заботливое отношение к растительному, животному миру.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84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Экскурсия</a:t>
            </a: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/>
              <a:t>«Однажды в лесу»</a:t>
            </a:r>
            <a:br>
              <a:rPr lang="ru-RU" sz="6700" dirty="0"/>
            </a:b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1256176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7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826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Мы знаем съедобные грибы</a:t>
            </a:r>
            <a:endParaRPr lang="ru-RU" sz="4000" dirty="0"/>
          </a:p>
        </p:txBody>
      </p:sp>
      <p:pic>
        <p:nvPicPr>
          <p:cNvPr id="4" name="Picture 2" descr="C:\Users\Пользователь\Desktop\КАТЯ\фото осень 2014\IMG_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85938"/>
            <a:ext cx="64214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8218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Также мы знаем и несъедобные грибы</a:t>
            </a:r>
            <a:endParaRPr lang="ru-RU" sz="3600" dirty="0"/>
          </a:p>
        </p:txBody>
      </p:sp>
      <p:pic>
        <p:nvPicPr>
          <p:cNvPr id="3074" name="Picture 2" descr="C:\Users\Пользователь\Desktop\КАТЯ\фото осень 2014\IMG_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71625"/>
            <a:ext cx="6278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0572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нашли ёжика</a:t>
            </a:r>
            <a:endParaRPr lang="ru-RU" dirty="0"/>
          </a:p>
        </p:txBody>
      </p:sp>
      <p:pic>
        <p:nvPicPr>
          <p:cNvPr id="4098" name="Picture 2" descr="C:\Users\Пользователь\Desktop\КАТЯ\фото осень 2014\IMG_2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33972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Desktop\КАТЯ\фото осень 2014\IMG_2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3071813"/>
            <a:ext cx="454025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1648" cy="7000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5122" name="Picture 2" descr="C:\Users\Пользователь\Desktop\КАТЯ\фото осень 2014\IMG_2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7278688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53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     Экскурсия «Однажды в лесу» </vt:lpstr>
      <vt:lpstr>Мы знаем съедобные грибы</vt:lpstr>
      <vt:lpstr>Также мы знаем и несъедобные грибы</vt:lpstr>
      <vt:lpstr>Мы нашли ёжика</vt:lpstr>
      <vt:lpstr>Старшая группа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15</cp:revision>
  <dcterms:created xsi:type="dcterms:W3CDTF">2014-11-20T04:54:22Z</dcterms:created>
  <dcterms:modified xsi:type="dcterms:W3CDTF">2014-11-29T16:43:04Z</dcterms:modified>
</cp:coreProperties>
</file>