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3DC7-9DEE-4B0C-919C-D1C950C4F6B0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AFD7-4E92-4519-872B-CF3F365D0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5B0F-A0EC-4720-A29C-C02BD7E99D13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F220-7F19-4F76-B726-F9DA85CCA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01B8-980E-442F-8187-7D9302456262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C1B37-2027-40A6-9FDC-F6003FE34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7321-8A79-4FF2-B5F1-76034412F2BE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A5C-C791-4F4C-BE02-0D4B3DFA8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0DBF-C566-4615-B1BC-DA77DB16EFE0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D37D-E33D-4506-864D-5DA9FC4D7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0216-BAF0-4033-A6D2-C4E0A9082348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1A39-CB45-44AB-8571-4CC95F852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2B42-7CDA-4819-85A1-1371A0BD467A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2852-65D1-4E93-9BC3-61B7BD3BA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0546-2ED5-4C33-AA53-52F9E9F37FF9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960C-BB50-487A-87FE-2091A007A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5A3C-F2E0-4832-8226-BC43AEE18EB2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D618-4DD8-4688-B508-B324D1FC4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092C-2DA2-4313-8EFB-8FE98FAA92D1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ADF1-64DA-4A2E-9D0C-5E9684098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4BEA-5354-4130-9181-7A2EA1A9949F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5F91-E619-4D35-B1DC-151DE48FC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E0DF6-63FA-454E-A248-7F6C937DC783}" type="datetimeFigureOut">
              <a:rPr lang="ru-RU"/>
              <a:pPr>
                <a:defRPr/>
              </a:pPr>
              <a:t>29.11.2014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0AAE0-E30C-400A-95C1-FFCE4905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700" r:id="rId3"/>
    <p:sldLayoutId id="2147483694" r:id="rId4"/>
    <p:sldLayoutId id="2147483701" r:id="rId5"/>
    <p:sldLayoutId id="2147483695" r:id="rId6"/>
    <p:sldLayoutId id="2147483696" r:id="rId7"/>
    <p:sldLayoutId id="2147483702" r:id="rId8"/>
    <p:sldLayoutId id="2147483703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0;&#1040;&#1058;&#1071;\&#1094;&#1074;&#1077;&#1090;&#1099;\MP3Cut_10%20-%20Ojai%20Valley27.11.2014180709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2708920"/>
            <a:ext cx="8247392" cy="3960440"/>
          </a:xfrm>
        </p:spPr>
        <p:txBody>
          <a:bodyPr/>
          <a:lstStyle/>
          <a:p>
            <a:pPr algn="l"/>
            <a:r>
              <a:rPr lang="ru-RU" sz="2800" dirty="0" smtClean="0"/>
              <a:t>Цель: </a:t>
            </a:r>
            <a:br>
              <a:rPr lang="ru-RU" sz="2800" dirty="0" smtClean="0"/>
            </a:br>
            <a:r>
              <a:rPr lang="ru-RU" sz="2000" dirty="0" smtClean="0"/>
              <a:t>1. Учить детей ухаживать за комнатными растениями;</a:t>
            </a:r>
            <a:br>
              <a:rPr lang="ru-RU" sz="2000" dirty="0" smtClean="0"/>
            </a:br>
            <a:r>
              <a:rPr lang="ru-RU" sz="2000" dirty="0" smtClean="0"/>
              <a:t>2. Дать детям знания о том, протирание листьев влажной тряпочкой облегчает дыхание растений;</a:t>
            </a:r>
            <a:br>
              <a:rPr lang="ru-RU" sz="2000" dirty="0" smtClean="0"/>
            </a:br>
            <a:r>
              <a:rPr lang="ru-RU" sz="2000" dirty="0" smtClean="0"/>
              <a:t>3. учить правильно пользоваться опрыскивателем;</a:t>
            </a:r>
            <a:br>
              <a:rPr lang="ru-RU" sz="2000" dirty="0" smtClean="0"/>
            </a:br>
            <a:r>
              <a:rPr lang="ru-RU" sz="2000" dirty="0" smtClean="0"/>
              <a:t>4. Закрепить приёмы рыхления почвы и правила пользования необходимыми предметами для этого;</a:t>
            </a:r>
            <a:br>
              <a:rPr lang="ru-RU" sz="2000" dirty="0" smtClean="0"/>
            </a:br>
            <a:r>
              <a:rPr lang="ru-RU" sz="2000" dirty="0" smtClean="0"/>
              <a:t>5. воспитывать экологическую культуру, бережное отношение к окружающей природе;</a:t>
            </a:r>
            <a:br>
              <a:rPr lang="ru-RU" sz="2000" dirty="0" smtClean="0"/>
            </a:br>
            <a:r>
              <a:rPr lang="ru-RU" sz="2000" dirty="0" smtClean="0"/>
              <a:t>6. развивать трудовые умения и навыки.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9480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ПРЕЗЕНТАЦИЯ:</a:t>
            </a:r>
          </a:p>
          <a:p>
            <a:pPr algn="ctr"/>
            <a:r>
              <a:rPr lang="ru-RU" sz="4800" dirty="0" smtClean="0"/>
              <a:t>«ТРУД В ПРИРОДЕ»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5171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6480048" cy="8772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Уход за крупнолистными растениями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Пользователь\Desktop\КАТЯ\фото осень 2014\IMG_25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25" y="1214438"/>
            <a:ext cx="7088188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P3Cut_10 - Ojai Valley27.11.20141807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250" y="2286000"/>
            <a:ext cx="3054350" cy="6731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Влажное протирание листьев</a:t>
            </a:r>
            <a:endParaRPr lang="ru-RU" dirty="0" smtClean="0"/>
          </a:p>
        </p:txBody>
      </p:sp>
      <p:pic>
        <p:nvPicPr>
          <p:cNvPr id="2050" name="Picture 2" descr="C:\Users\Пользователь\Desktop\КАТЯ\фото осень 2014\IMG_25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00063"/>
            <a:ext cx="6451054" cy="500062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Полив растений в уголке «Природы»</a:t>
            </a:r>
            <a:endParaRPr lang="ru-RU" dirty="0" smtClean="0"/>
          </a:p>
        </p:txBody>
      </p:sp>
      <p:pic>
        <p:nvPicPr>
          <p:cNvPr id="3074" name="Picture 2" descr="C:\Users\Пользователь\Desktop\КАТЯ\фото осень 2014\IMG_25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0500" y="1714500"/>
            <a:ext cx="6540500" cy="4905375"/>
          </a:xfr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Рыхление почвы у комнатных растений</a:t>
            </a:r>
            <a:endParaRPr lang="ru-RU" sz="3600" dirty="0" smtClean="0"/>
          </a:p>
        </p:txBody>
      </p:sp>
      <p:pic>
        <p:nvPicPr>
          <p:cNvPr id="4098" name="Picture 2" descr="C:\Users\Пользователь\Desktop\КАТЯ\фото осень 2014\IMG_25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3163" y="1600200"/>
            <a:ext cx="6542087" cy="4906963"/>
          </a:xfr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143000"/>
            <a:ext cx="3054350" cy="120588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Опрыскивание комнатных растений</a:t>
            </a:r>
            <a:endParaRPr lang="ru-RU" dirty="0" smtClean="0"/>
          </a:p>
        </p:txBody>
      </p:sp>
      <p:pic>
        <p:nvPicPr>
          <p:cNvPr id="5122" name="Picture 2" descr="C:\Users\Пользователь\Desktop\КАТЯ\фото осень 2014\IMG_25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3714744" y="1285860"/>
            <a:ext cx="5043494" cy="50434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" y="188640"/>
            <a:ext cx="7096273" cy="1080119"/>
          </a:xfrm>
        </p:spPr>
        <p:txBody>
          <a:bodyPr/>
          <a:lstStyle/>
          <a:p>
            <a:pPr algn="ctr" eaLnBrk="1" hangingPunct="1"/>
            <a:r>
              <a:rPr lang="ru-RU" sz="3200" dirty="0" smtClean="0"/>
              <a:t>Старшая группа и наш уголок «Природы».</a:t>
            </a:r>
            <a:endParaRPr lang="ru-RU" sz="3200" dirty="0" smtClean="0"/>
          </a:p>
        </p:txBody>
      </p:sp>
      <p:pic>
        <p:nvPicPr>
          <p:cNvPr id="6146" name="Picture 2" descr="C:\Users\Пользователь\Desktop\КАТЯ\фото осень 2014\IMG_25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0500" y="1417638"/>
            <a:ext cx="6683375" cy="50117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87</TotalTime>
  <Words>39</Words>
  <Application>Microsoft Office PowerPoint</Application>
  <PresentationFormat>Экран (4:3)</PresentationFormat>
  <Paragraphs>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Цель:  1. Учить детей ухаживать за комнатными растениями; 2. Дать детям знания о том, протирание листьев влажной тряпочкой облегчает дыхание растений; 3. учить правильно пользоваться опрыскивателем; 4. Закрепить приёмы рыхления почвы и правила пользования необходимыми предметами для этого; 5. воспитывать экологическую культуру, бережное отношение к окружающей природе; 6. развивать трудовые умения и навыки.</vt:lpstr>
      <vt:lpstr>Уход за крупнолистными растениями </vt:lpstr>
      <vt:lpstr>Влажное протирание листьев</vt:lpstr>
      <vt:lpstr>Полив растений в уголке «Природы»</vt:lpstr>
      <vt:lpstr>Рыхление почвы у комнатных растений</vt:lpstr>
      <vt:lpstr>Опрыскивание комнатных растений</vt:lpstr>
      <vt:lpstr>Старшая группа и наш уголок «Природы».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>Пользователь</dc:creator>
  <cp:lastModifiedBy>админ</cp:lastModifiedBy>
  <cp:revision>13</cp:revision>
  <dcterms:created xsi:type="dcterms:W3CDTF">2014-11-20T06:51:16Z</dcterms:created>
  <dcterms:modified xsi:type="dcterms:W3CDTF">2014-11-29T16:32:44Z</dcterms:modified>
</cp:coreProperties>
</file>