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57804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8708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3544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3826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66646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8283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00992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5066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53150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19605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8040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F7C2-3430-4FA7-8D8D-351245ABCFCC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A2-381D-4538-AA5D-5FBDFA9B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5688632" cy="27363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</a:t>
            </a:r>
            <a:b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Чей силуэт?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4104456" cy="136815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Автор: Будина Елена Николаевна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МКДОУ д/с № 2 «Ласточка»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. Семилуки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41" y="260649"/>
            <a:ext cx="2381944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32" y="4149080"/>
            <a:ext cx="2208835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2379712" cy="35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69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Использованные материалы: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ru-RU" sz="2000" dirty="0"/>
              <a:t>Филичева Т.Б., Каше Г. А. Дидактический материал по исправлению недостатков речи у детей дошкольного возраста – Москва «Просвещение», 1991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1 слайд:</a:t>
            </a:r>
          </a:p>
          <a:p>
            <a:r>
              <a:rPr lang="ru-RU" sz="2000" dirty="0" smtClean="0"/>
              <a:t>Незнайка - </a:t>
            </a:r>
            <a:r>
              <a:rPr lang="en-US" sz="2000" dirty="0" smtClean="0"/>
              <a:t>http:/liveinternet.ru</a:t>
            </a:r>
            <a:endParaRPr lang="ru-RU" sz="2000" dirty="0" smtClean="0"/>
          </a:p>
          <a:p>
            <a:r>
              <a:rPr lang="ru-RU" sz="2000" dirty="0" smtClean="0"/>
              <a:t>Слон - </a:t>
            </a:r>
            <a:r>
              <a:rPr lang="en-US" sz="2000" dirty="0"/>
              <a:t>http:/</a:t>
            </a:r>
            <a:r>
              <a:rPr lang="en-US" sz="2000" dirty="0" smtClean="0"/>
              <a:t>liveinternet.ru</a:t>
            </a:r>
          </a:p>
          <a:p>
            <a:r>
              <a:rPr lang="ru-RU" sz="2000" dirty="0" smtClean="0"/>
              <a:t>Верблюд - </a:t>
            </a:r>
            <a:r>
              <a:rPr lang="en-US" sz="2000" dirty="0" smtClean="0"/>
              <a:t>http:/art –saloon.ru</a:t>
            </a:r>
            <a:endParaRPr lang="en-US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293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4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 игры: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зрительно – пространственной ориентировки, воображения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активизация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внимания и зрительной памяти детей путем сличения предмета с его силуэтом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пары «предмет – силуэт» при наличии спорных, похожих на предмет изображений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 игры:</a:t>
            </a:r>
            <a:br>
              <a:rPr lang="ru-RU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2060"/>
                </a:solidFill>
              </a:rPr>
              <a:t>На экране помещаются цветные изображения. Затем появляется силуэт.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Детям предлагается определить, к какому из изображений подходит данный силуэт.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Выбор любой пары  «предмет – силуэт» дети объясняют на основе сопоставления очертаний цветного и силуэтного изображения.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Обращать внимание на правильное употребление словосочетаний </a:t>
            </a:r>
            <a:r>
              <a:rPr lang="ru-RU" sz="2400" b="1" i="1" dirty="0">
                <a:solidFill>
                  <a:srgbClr val="002060"/>
                </a:solidFill>
              </a:rPr>
              <a:t>(например, силуэт свёклы, силуэт собаки и т. д.)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40807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1819" r="8104" b="14534"/>
          <a:stretch/>
        </p:blipFill>
        <p:spPr>
          <a:xfrm>
            <a:off x="2456352" y="4028721"/>
            <a:ext cx="4298319" cy="2359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9859" r="5409" b="21626"/>
          <a:stretch/>
        </p:blipFill>
        <p:spPr>
          <a:xfrm>
            <a:off x="395536" y="2045683"/>
            <a:ext cx="2786329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5374" r="7436" b="15374"/>
          <a:stretch/>
        </p:blipFill>
        <p:spPr>
          <a:xfrm>
            <a:off x="6034651" y="2067101"/>
            <a:ext cx="2786330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3467" r="4110" b="20630"/>
          <a:stretch/>
        </p:blipFill>
        <p:spPr>
          <a:xfrm>
            <a:off x="3212348" y="332656"/>
            <a:ext cx="2786329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5841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2745" b="3185"/>
          <a:stretch/>
        </p:blipFill>
        <p:spPr>
          <a:xfrm>
            <a:off x="6444208" y="2852936"/>
            <a:ext cx="2376977" cy="3759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9090" r="4275" b="7042"/>
          <a:stretch/>
        </p:blipFill>
        <p:spPr>
          <a:xfrm>
            <a:off x="2555775" y="1858431"/>
            <a:ext cx="183679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b="3825"/>
          <a:stretch/>
        </p:blipFill>
        <p:spPr>
          <a:xfrm>
            <a:off x="395536" y="3962120"/>
            <a:ext cx="179861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9874" r="7097" b="5404"/>
          <a:stretch/>
        </p:blipFill>
        <p:spPr>
          <a:xfrm>
            <a:off x="4716016" y="258537"/>
            <a:ext cx="183231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07035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7591" r="5604" b="5791"/>
          <a:stretch/>
        </p:blipFill>
        <p:spPr>
          <a:xfrm>
            <a:off x="395536" y="2817307"/>
            <a:ext cx="2373746" cy="3648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7751" r="5462" b="5659"/>
          <a:stretch/>
        </p:blipFill>
        <p:spPr>
          <a:xfrm>
            <a:off x="5364088" y="3860800"/>
            <a:ext cx="160238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8696" r="4915" b="4713"/>
          <a:stretch/>
        </p:blipFill>
        <p:spPr>
          <a:xfrm>
            <a:off x="3563888" y="836712"/>
            <a:ext cx="160533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8696" r="6718" b="4713"/>
          <a:stretch/>
        </p:blipFill>
        <p:spPr>
          <a:xfrm>
            <a:off x="7093840" y="836712"/>
            <a:ext cx="160238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8451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b="6648"/>
          <a:stretch/>
        </p:blipFill>
        <p:spPr>
          <a:xfrm>
            <a:off x="3347864" y="1268760"/>
            <a:ext cx="2796871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8464" b="5907"/>
          <a:stretch/>
        </p:blipFill>
        <p:spPr>
          <a:xfrm>
            <a:off x="7092280" y="4077072"/>
            <a:ext cx="179099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r="854" b="4036"/>
          <a:stretch/>
        </p:blipFill>
        <p:spPr>
          <a:xfrm>
            <a:off x="251520" y="260648"/>
            <a:ext cx="1790990" cy="252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1483" r="560" b="1018"/>
          <a:stretch/>
        </p:blipFill>
        <p:spPr>
          <a:xfrm>
            <a:off x="256711" y="4077072"/>
            <a:ext cx="179099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55731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7215" b="3226"/>
          <a:stretch/>
        </p:blipFill>
        <p:spPr>
          <a:xfrm>
            <a:off x="3470632" y="3194790"/>
            <a:ext cx="2342794" cy="34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8657" r="1205"/>
          <a:stretch/>
        </p:blipFill>
        <p:spPr>
          <a:xfrm>
            <a:off x="3775919" y="228745"/>
            <a:ext cx="173222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/>
          <a:stretch/>
        </p:blipFill>
        <p:spPr>
          <a:xfrm>
            <a:off x="7092280" y="2132856"/>
            <a:ext cx="173222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9452" r="-500" b="3747"/>
          <a:stretch/>
        </p:blipFill>
        <p:spPr>
          <a:xfrm>
            <a:off x="395536" y="2132856"/>
            <a:ext cx="17322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1760"/>
          <a:stretch/>
        </p:blipFill>
        <p:spPr>
          <a:xfrm>
            <a:off x="5706214" y="1484784"/>
            <a:ext cx="3103425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5640"/>
          <a:stretch/>
        </p:blipFill>
        <p:spPr>
          <a:xfrm>
            <a:off x="1835696" y="3812720"/>
            <a:ext cx="1806414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5916"/>
          <a:stretch/>
        </p:blipFill>
        <p:spPr>
          <a:xfrm>
            <a:off x="3052018" y="620688"/>
            <a:ext cx="1806414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5916"/>
          <a:stretch/>
        </p:blipFill>
        <p:spPr>
          <a:xfrm>
            <a:off x="475249" y="620688"/>
            <a:ext cx="1870717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79098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6164"/>
          <a:stretch/>
        </p:blipFill>
        <p:spPr>
          <a:xfrm>
            <a:off x="539552" y="1639531"/>
            <a:ext cx="2742905" cy="37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7762" r="648" b="7891"/>
          <a:stretch/>
        </p:blipFill>
        <p:spPr>
          <a:xfrm>
            <a:off x="6948264" y="4005064"/>
            <a:ext cx="178071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7891"/>
          <a:stretch/>
        </p:blipFill>
        <p:spPr>
          <a:xfrm>
            <a:off x="4355976" y="2060848"/>
            <a:ext cx="178071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7762" b="7891"/>
          <a:stretch/>
        </p:blipFill>
        <p:spPr>
          <a:xfrm>
            <a:off x="6968721" y="424948"/>
            <a:ext cx="180544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09546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110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 Чей силуэт?</vt:lpstr>
      <vt:lpstr> Цель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материалы: 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Максямыч</cp:lastModifiedBy>
  <cp:revision>22</cp:revision>
  <dcterms:created xsi:type="dcterms:W3CDTF">2014-09-02T15:28:06Z</dcterms:created>
  <dcterms:modified xsi:type="dcterms:W3CDTF">2014-09-03T05:53:09Z</dcterms:modified>
</cp:coreProperties>
</file>