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A413"/>
    <a:srgbClr val="0EB616"/>
    <a:srgbClr val="0000FF"/>
    <a:srgbClr val="0B8F11"/>
    <a:srgbClr val="16742F"/>
    <a:srgbClr val="009900"/>
    <a:srgbClr val="336600"/>
    <a:srgbClr val="137732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microstockercom.ua/" TargetMode="External"/><Relationship Id="rId3" Type="http://schemas.openxmlformats.org/officeDocument/2006/relationships/hyperlink" Target="http://liubavyshka.ru/photo/17-0-53575" TargetMode="External"/><Relationship Id="rId7" Type="http://schemas.openxmlformats.org/officeDocument/2006/relationships/hyperlink" Target="http://freelancerbay.com/" TargetMode="External"/><Relationship Id="rId2" Type="http://schemas.openxmlformats.org/officeDocument/2006/relationships/hyperlink" Target="http://i014.radikal.ru/0907/b0/608663839139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donata.su/" TargetMode="External"/><Relationship Id="rId5" Type="http://schemas.openxmlformats.org/officeDocument/2006/relationships/hyperlink" Target="http://folki.jandex.ru/" TargetMode="External"/><Relationship Id="rId10" Type="http://schemas.openxmlformats.org/officeDocument/2006/relationships/hyperlink" Target="http://www.babyblog.ru/user/id1042575/62855/1" TargetMode="External"/><Relationship Id="rId4" Type="http://schemas.openxmlformats.org/officeDocument/2006/relationships/hyperlink" Target="http://blogs.privet.ru/" TargetMode="External"/><Relationship Id="rId9" Type="http://schemas.openxmlformats.org/officeDocument/2006/relationships/hyperlink" Target="http://euro2012.r7w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51986"/>
            <a:ext cx="2762250" cy="276225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229200"/>
            <a:ext cx="3846907" cy="136815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</a:rPr>
              <a:t>Будина Елена Николаевна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</a:rPr>
              <a:t>воспитатель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</a:rPr>
              <a:t>МКДОУ д/с № 2 «Ласточка»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b="1" i="1" dirty="0">
                <a:solidFill>
                  <a:srgbClr val="0070C0"/>
                </a:solidFill>
              </a:rPr>
              <a:t>г. Семилуки</a:t>
            </a:r>
            <a:endParaRPr lang="ru-RU" sz="1800" b="1" dirty="0" smtClean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6673"/>
            <a:ext cx="777686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7200" b="1" i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B8F1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72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B8F1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72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CA41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</a:t>
            </a:r>
            <a:r>
              <a:rPr lang="ru-RU" sz="7200" b="1" i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CA413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живое!</a:t>
            </a:r>
          </a:p>
          <a:p>
            <a:pPr algn="ctr"/>
            <a:endParaRPr lang="ru-RU" sz="7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13773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976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08720"/>
            <a:ext cx="1723256" cy="17097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470" l="0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589" y="5085184"/>
            <a:ext cx="997350" cy="9807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3" y="5723979"/>
            <a:ext cx="1089669" cy="11470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848860"/>
            <a:ext cx="1709779" cy="11521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697" y="692696"/>
            <a:ext cx="834814" cy="7221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14" y="4581128"/>
            <a:ext cx="1284842" cy="1241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16287" y="476672"/>
            <a:ext cx="6768752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FF"/>
                </a:solidFill>
              </a:rPr>
              <a:t>Не оставляйте и не закапывайте мусор в лесу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13089" r="8326" b="4121"/>
          <a:stretch/>
        </p:blipFill>
        <p:spPr>
          <a:xfrm>
            <a:off x="816287" y="1628800"/>
            <a:ext cx="7136930" cy="45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78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71550" y="549275"/>
            <a:ext cx="7200900" cy="719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</a:rPr>
              <a:t>Не забирайте из леса домой животных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" t="5575" r="5249" b="4648"/>
          <a:stretch/>
        </p:blipFill>
        <p:spPr>
          <a:xfrm>
            <a:off x="683568" y="1556792"/>
            <a:ext cx="7721530" cy="5220000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42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03540" y="384176"/>
            <a:ext cx="7416824" cy="5039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Не оставляйте мусор на берегу реки и не бросайте мусор в воду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73" y="1196752"/>
            <a:ext cx="4283296" cy="50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952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00113" y="476672"/>
            <a:ext cx="7128271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Не вырезайте надписи на деревьях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1494" y="1340768"/>
            <a:ext cx="4725508" cy="5400000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660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5" y="1628800"/>
            <a:ext cx="4116523" cy="2880000"/>
          </a:xfrm>
          <a:prstGeom prst="foldedCorner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1268760"/>
            <a:ext cx="3081941" cy="5040000"/>
          </a:xfrm>
          <a:prstGeom prst="foldedCorner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067944" y="5013175"/>
            <a:ext cx="4104456" cy="50405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Не обижайте лесных насекомых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8334" y="476672"/>
            <a:ext cx="3384376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FF"/>
                </a:solidFill>
              </a:rPr>
              <a:t>Не ловите бабочек и стрекоз </a:t>
            </a:r>
          </a:p>
        </p:txBody>
      </p:sp>
    </p:spTree>
    <p:extLst>
      <p:ext uri="{BB962C8B-B14F-4D97-AF65-F5344CB8AC3E}">
        <p14:creationId xmlns:p14="http://schemas.microsoft.com/office/powerpoint/2010/main" val="361672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5266928" cy="101297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Берегите природу!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763284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373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10445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</a:t>
            </a:r>
            <a:b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04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696744" cy="864096"/>
          </a:xfrm>
        </p:spPr>
        <p:txBody>
          <a:bodyPr/>
          <a:lstStyle/>
          <a:p>
            <a:pPr algn="l"/>
            <a:r>
              <a:rPr lang="ru-RU" sz="3200" b="1" i="1" dirty="0" smtClean="0">
                <a:solidFill>
                  <a:srgbClr val="137732"/>
                </a:solidFill>
              </a:rPr>
              <a:t>Используемые материалы: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829550" cy="4929411"/>
          </a:xfrm>
        </p:spPr>
        <p:txBody>
          <a:bodyPr/>
          <a:lstStyle/>
          <a:p>
            <a:pPr marL="0"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/>
              <a:t>Автор шаблона: </a:t>
            </a:r>
            <a:r>
              <a:rPr lang="en-US" sz="1600" dirty="0" smtClean="0"/>
              <a:t> </a:t>
            </a:r>
            <a:r>
              <a:rPr lang="ru-RU" sz="1600" dirty="0" err="1" smtClean="0"/>
              <a:t>Хребтова</a:t>
            </a:r>
            <a:r>
              <a:rPr lang="ru-RU" sz="1600" dirty="0" smtClean="0"/>
              <a:t> </a:t>
            </a:r>
            <a:r>
              <a:rPr lang="ru-RU" sz="1600" dirty="0"/>
              <a:t>Татьяна </a:t>
            </a:r>
            <a:r>
              <a:rPr lang="ru-RU" sz="1600" dirty="0" smtClean="0"/>
              <a:t>Владимировна, </a:t>
            </a:r>
            <a:endParaRPr lang="en-US" sz="1600" dirty="0" smtClean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ru-RU" sz="1600" dirty="0" smtClean="0"/>
              <a:t>учитель </a:t>
            </a:r>
            <a:r>
              <a:rPr lang="ru-RU" sz="1600" dirty="0"/>
              <a:t>начальных </a:t>
            </a:r>
            <a:r>
              <a:rPr lang="ru-RU" sz="1600" dirty="0" smtClean="0"/>
              <a:t>классов</a:t>
            </a:r>
            <a:r>
              <a:rPr lang="en-US" sz="1600" dirty="0" smtClean="0"/>
              <a:t> </a:t>
            </a:r>
            <a:r>
              <a:rPr lang="ru-RU" sz="1600" dirty="0" smtClean="0"/>
              <a:t>МКОУ </a:t>
            </a:r>
            <a:r>
              <a:rPr lang="ru-RU" sz="1600" dirty="0"/>
              <a:t>«СОШ </a:t>
            </a:r>
            <a:r>
              <a:rPr lang="ru-RU" sz="1600" dirty="0" err="1" smtClean="0"/>
              <a:t>ст.Евсино</a:t>
            </a:r>
            <a:r>
              <a:rPr lang="ru-RU" sz="1600" dirty="0" smtClean="0"/>
              <a:t>» </a:t>
            </a:r>
            <a:endParaRPr lang="en-US" sz="1600" dirty="0" smtClean="0"/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ru-RU" sz="1600" dirty="0" err="1" smtClean="0"/>
              <a:t>Искитимского</a:t>
            </a:r>
            <a:r>
              <a:rPr lang="ru-RU" sz="1600" dirty="0" smtClean="0"/>
              <a:t> района Новосибирской области</a:t>
            </a:r>
            <a:endParaRPr lang="ru-RU" sz="1600" u="sng" dirty="0">
              <a:hlinkClick r:id="rId2"/>
            </a:endParaRPr>
          </a:p>
          <a:p>
            <a:pPr mar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u="sng" dirty="0" smtClean="0">
                <a:hlinkClick r:id="rId2"/>
              </a:rPr>
              <a:t> http://i014.radikal.ru/0907/b0/608663839139.png</a:t>
            </a:r>
            <a:endParaRPr lang="ru-RU" sz="1600" u="sng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dirty="0"/>
              <a:t>Игровой дидактический материал по экологии «Береги живое 1», </a:t>
            </a:r>
            <a:endParaRPr lang="en-US" sz="1600" dirty="0" smtClean="0"/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</a:t>
            </a:r>
            <a:r>
              <a:rPr lang="ru-RU" sz="1600" dirty="0" smtClean="0"/>
              <a:t>«</a:t>
            </a:r>
            <a:r>
              <a:rPr lang="ru-RU" sz="1600" dirty="0"/>
              <a:t>Береги живое 2» («Весна – дизайн») </a:t>
            </a:r>
            <a:endParaRPr lang="ru-RU" sz="1600" dirty="0" smtClean="0"/>
          </a:p>
          <a:p>
            <a:pPr marL="0" indent="457200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Слайд</a:t>
            </a:r>
            <a:r>
              <a:rPr lang="en-US" sz="1600" b="1" dirty="0" smtClean="0"/>
              <a:t> </a:t>
            </a:r>
            <a:r>
              <a:rPr lang="ru-RU" sz="1600" b="1" dirty="0" smtClean="0"/>
              <a:t> 1: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                 </a:t>
            </a:r>
            <a:r>
              <a:rPr lang="ru-RU" sz="1600" dirty="0" smtClean="0"/>
              <a:t>солнышко - </a:t>
            </a:r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liubavyshka.ru/photo/17-0-53575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       бабочка –  </a:t>
            </a:r>
            <a:r>
              <a:rPr lang="en-US" sz="1600" dirty="0">
                <a:hlinkClick r:id="rId4"/>
              </a:rPr>
              <a:t>http</a:t>
            </a:r>
            <a:r>
              <a:rPr lang="en-US" sz="1600" dirty="0" smtClean="0">
                <a:hlinkClick r:id="rId4"/>
              </a:rPr>
              <a:t>://blogs.privet.ru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       бабочка – </a:t>
            </a:r>
            <a:r>
              <a:rPr lang="en-US" sz="1600" dirty="0">
                <a:hlinkClick r:id="rId5"/>
              </a:rPr>
              <a:t>http</a:t>
            </a:r>
            <a:r>
              <a:rPr lang="en-US" sz="1600" dirty="0" smtClean="0">
                <a:hlinkClick r:id="rId5"/>
              </a:rPr>
              <a:t>://folki.jandex.ru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стрекоза – </a:t>
            </a:r>
            <a:r>
              <a:rPr lang="en-US" sz="1600" dirty="0">
                <a:hlinkClick r:id="rId6"/>
              </a:rPr>
              <a:t>http</a:t>
            </a:r>
            <a:r>
              <a:rPr lang="en-US" sz="1600" dirty="0" smtClean="0">
                <a:hlinkClick r:id="rId6"/>
              </a:rPr>
              <a:t>://odonata.su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божья коровка – </a:t>
            </a:r>
            <a:r>
              <a:rPr lang="en-US" sz="1600" dirty="0">
                <a:hlinkClick r:id="rId7"/>
              </a:rPr>
              <a:t>http</a:t>
            </a:r>
            <a:r>
              <a:rPr lang="en-US" sz="1600" dirty="0" smtClean="0">
                <a:hlinkClick r:id="rId7"/>
              </a:rPr>
              <a:t>://freelancerbay.com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божья коровка – </a:t>
            </a:r>
            <a:r>
              <a:rPr lang="en-US" sz="1600" dirty="0">
                <a:hlinkClick r:id="rId8"/>
              </a:rPr>
              <a:t>http</a:t>
            </a:r>
            <a:r>
              <a:rPr lang="en-US" sz="1600" dirty="0" smtClean="0">
                <a:hlinkClick r:id="rId8"/>
              </a:rPr>
              <a:t>://microstockercom.ua</a:t>
            </a: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Слайд 2: </a:t>
            </a:r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 smtClean="0"/>
              <a:t>       солнышко – </a:t>
            </a:r>
            <a:r>
              <a:rPr lang="en-US" sz="1600" dirty="0">
                <a:hlinkClick r:id="rId9"/>
              </a:rPr>
              <a:t>http</a:t>
            </a:r>
            <a:r>
              <a:rPr lang="en-US" sz="1600" dirty="0" smtClean="0">
                <a:hlinkClick r:id="rId9"/>
              </a:rPr>
              <a:t>://euro2012.r7w.ru</a:t>
            </a:r>
            <a:endParaRPr lang="ru-RU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/>
              <a:t>   Слайд 15</a:t>
            </a:r>
            <a:r>
              <a:rPr lang="ru-RU" sz="1600" dirty="0" smtClean="0"/>
              <a:t>: </a:t>
            </a:r>
            <a:r>
              <a:rPr lang="en-US" sz="1600" dirty="0">
                <a:hlinkClick r:id="rId10"/>
              </a:rPr>
              <a:t>http://www.babyblog.ru/user/id1042575/62855/1</a:t>
            </a:r>
            <a:endParaRPr lang="en-US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/>
          </a:p>
          <a:p>
            <a:pPr marL="0" indent="45720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/>
              <a:t> </a:t>
            </a:r>
            <a:r>
              <a:rPr lang="ru-RU" sz="1600" dirty="0" smtClean="0"/>
              <a:t>       </a:t>
            </a:r>
            <a:endParaRPr lang="ru-RU" sz="1600" dirty="0"/>
          </a:p>
          <a:p>
            <a:pPr>
              <a:buFont typeface="Arial" charset="0"/>
              <a:buNone/>
            </a:pPr>
            <a:endParaRPr lang="ru-RU" sz="18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7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07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340768"/>
            <a:ext cx="2592288" cy="864096"/>
          </a:xfrm>
        </p:spPr>
        <p:txBody>
          <a:bodyPr/>
          <a:lstStyle/>
          <a:p>
            <a:pPr algn="l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Цель: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996952"/>
            <a:ext cx="7776864" cy="3129211"/>
          </a:xfrm>
        </p:spPr>
        <p:txBody>
          <a:bodyPr/>
          <a:lstStyle/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асширить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углубить знания детей о взаимосвязи мира природы и деятельности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человека. 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любовь и бережное отношение к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природе.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Закрепить 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знания детей о правилах поведения в природе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</a:p>
          <a:p>
            <a:pPr marL="0" indent="0">
              <a:buNone/>
            </a:pP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389"/>
            <a:ext cx="2483856" cy="233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6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48680"/>
            <a:ext cx="4320480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Берегите клумбы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0" t="5607" r="5019" b="7139"/>
          <a:stretch/>
        </p:blipFill>
        <p:spPr bwMode="auto">
          <a:xfrm>
            <a:off x="1475661" y="1484784"/>
            <a:ext cx="5890714" cy="4680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512291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Не бросайте мусор из окна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6582" r="3352" b="4188"/>
          <a:stretch/>
        </p:blipFill>
        <p:spPr>
          <a:xfrm>
            <a:off x="755576" y="1484784"/>
            <a:ext cx="7240878" cy="4680000"/>
          </a:xfrm>
          <a:prstGeom prst="ellipse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28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3568" y="393484"/>
            <a:ext cx="338455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Не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обижайте</a:t>
            </a:r>
            <a:r>
              <a:rPr lang="ru-RU" sz="2000" b="1" i="1" dirty="0">
                <a:solidFill>
                  <a:srgbClr val="0000FF"/>
                </a:solidFill>
              </a:rPr>
              <a:t> </a:t>
            </a:r>
            <a:r>
              <a:rPr lang="ru-RU" sz="2000" b="1" dirty="0">
                <a:solidFill>
                  <a:srgbClr val="0000FF"/>
                </a:solidFill>
              </a:rPr>
              <a:t>птиц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16016" y="393484"/>
            <a:ext cx="3384550" cy="9144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00FF"/>
                </a:solidFill>
              </a:rPr>
              <a:t>Не ломайте      деревья и кусты во дворе</a:t>
            </a: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568" y="1556792"/>
            <a:ext cx="3319528" cy="5040000"/>
          </a:xfrm>
          <a:prstGeom prst="teardrop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7738" y="1527626"/>
            <a:ext cx="3326107" cy="5040000"/>
          </a:xfrm>
          <a:prstGeom prst="teardrop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961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487159"/>
            <a:ext cx="5760640" cy="50447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 smtClean="0">
                <a:solidFill>
                  <a:srgbClr val="0000FF"/>
                </a:solidFill>
              </a:rPr>
              <a:t>Бросайте мусор только в контейнер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" t="13371" r="11032" b="6023"/>
          <a:stretch/>
        </p:blipFill>
        <p:spPr>
          <a:xfrm>
            <a:off x="1200994" y="1556792"/>
            <a:ext cx="6742012" cy="4464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119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3" y="404664"/>
            <a:ext cx="5544615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0000FF"/>
                </a:solidFill>
              </a:rPr>
              <a:t>Не мойте велосипед в реке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" t="1826" r="4699" b="5097"/>
          <a:stretch/>
        </p:blipFill>
        <p:spPr>
          <a:xfrm>
            <a:off x="755576" y="1484784"/>
            <a:ext cx="7066625" cy="4800606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0931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692275" y="549275"/>
            <a:ext cx="5759450" cy="71913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i="1" dirty="0">
                <a:solidFill>
                  <a:srgbClr val="0000FF"/>
                </a:solidFill>
              </a:rPr>
              <a:t>Не рвите редкие цветы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6636" r="5344" b="3711"/>
          <a:stretch/>
        </p:blipFill>
        <p:spPr>
          <a:xfrm>
            <a:off x="1179731" y="1700808"/>
            <a:ext cx="6784537" cy="468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3348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80511" y="429554"/>
            <a:ext cx="7200801" cy="79216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00FF"/>
                </a:solidFill>
              </a:rPr>
              <a:t>Не разжигайте костер в лесу без взрослых</a:t>
            </a: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 t="10879" r="3922" b="6023"/>
          <a:stretch/>
        </p:blipFill>
        <p:spPr>
          <a:xfrm>
            <a:off x="910312" y="1598108"/>
            <a:ext cx="7371001" cy="4680000"/>
          </a:xfrm>
          <a:prstGeom prst="teardrop">
            <a:avLst/>
          </a:prstGeom>
          <a:ln w="762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17566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шаблон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159</TotalTime>
  <Words>167</Words>
  <Application>Microsoft Office PowerPoint</Application>
  <PresentationFormat>Экран (4:3)</PresentationFormat>
  <Paragraphs>47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шаблон 1</vt:lpstr>
      <vt:lpstr>Презентация PowerPoint</vt:lpstr>
      <vt:lpstr>   Цель:</vt:lpstr>
      <vt:lpstr>Берегите клумбы</vt:lpstr>
      <vt:lpstr>Не бросайте мусор из окна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Берегите природу!</vt:lpstr>
      <vt:lpstr>Благодарю  за внимание!</vt:lpstr>
      <vt:lpstr>Используемые материалы:</vt:lpstr>
    </vt:vector>
  </TitlesOfParts>
  <Company>Curnos™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Максямыч</dc:creator>
  <cp:lastModifiedBy>Максямыч</cp:lastModifiedBy>
  <cp:revision>23</cp:revision>
  <dcterms:created xsi:type="dcterms:W3CDTF">2014-08-30T16:23:34Z</dcterms:created>
  <dcterms:modified xsi:type="dcterms:W3CDTF">2014-09-01T17:48:04Z</dcterms:modified>
</cp:coreProperties>
</file>