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D7F07F-76DC-4B02-A3E2-50011AEA08E2}" type="datetimeFigureOut">
              <a:rPr lang="ru-RU" smtClean="0"/>
              <a:t>01.09.2014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F30D0-EF0E-4545-A2CB-3550FD835BB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D7F07F-76DC-4B02-A3E2-50011AEA08E2}" type="datetimeFigureOut">
              <a:rPr lang="ru-RU" smtClean="0"/>
              <a:t>01.09.2014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F30D0-EF0E-4545-A2CB-3550FD835BB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D7F07F-76DC-4B02-A3E2-50011AEA08E2}" type="datetimeFigureOut">
              <a:rPr lang="ru-RU" smtClean="0"/>
              <a:t>01.09.2014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F30D0-EF0E-4545-A2CB-3550FD835BB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D7F07F-76DC-4B02-A3E2-50011AEA08E2}" type="datetimeFigureOut">
              <a:rPr lang="ru-RU" smtClean="0"/>
              <a:t>01.09.2014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F30D0-EF0E-4545-A2CB-3550FD835BB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D7F07F-76DC-4B02-A3E2-50011AEA08E2}" type="datetimeFigureOut">
              <a:rPr lang="ru-RU" smtClean="0"/>
              <a:t>01.09.2014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F30D0-EF0E-4545-A2CB-3550FD835BB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D7F07F-76DC-4B02-A3E2-50011AEA08E2}" type="datetimeFigureOut">
              <a:rPr lang="ru-RU" smtClean="0"/>
              <a:t>01.09.2014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F30D0-EF0E-4545-A2CB-3550FD835BB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D7F07F-76DC-4B02-A3E2-50011AEA08E2}" type="datetimeFigureOut">
              <a:rPr lang="ru-RU" smtClean="0"/>
              <a:t>01.09.2014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F30D0-EF0E-4545-A2CB-3550FD835BB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D7F07F-76DC-4B02-A3E2-50011AEA08E2}" type="datetimeFigureOut">
              <a:rPr lang="ru-RU" smtClean="0"/>
              <a:t>01.09.2014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F30D0-EF0E-4545-A2CB-3550FD835BB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D7F07F-76DC-4B02-A3E2-50011AEA08E2}" type="datetimeFigureOut">
              <a:rPr lang="ru-RU" smtClean="0"/>
              <a:t>01.09.2014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F30D0-EF0E-4545-A2CB-3550FD835BB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D7F07F-76DC-4B02-A3E2-50011AEA08E2}" type="datetimeFigureOut">
              <a:rPr lang="ru-RU" smtClean="0"/>
              <a:t>01.09.2014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F30D0-EF0E-4545-A2CB-3550FD835BB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0D7F07F-76DC-4B02-A3E2-50011AEA08E2}" type="datetimeFigureOut">
              <a:rPr lang="ru-RU" smtClean="0"/>
              <a:t>01.09.2014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07F30D0-EF0E-4545-A2CB-3550FD835BB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0D7F07F-76DC-4B02-A3E2-50011AEA08E2}" type="datetimeFigureOut">
              <a:rPr lang="ru-RU" smtClean="0"/>
              <a:t>01.09.2014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07F30D0-EF0E-4545-A2CB-3550FD835BB3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201028" cy="603277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ru-RU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Животный мир Белгородской области</a:t>
            </a:r>
            <a:br>
              <a:rPr lang="ru-RU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</a:br>
            <a:r>
              <a:rPr lang="ru-RU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(</a:t>
            </a:r>
            <a:r>
              <a:rPr lang="ru-RU" sz="28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загадки для детей)</a:t>
            </a:r>
            <a:br>
              <a:rPr lang="ru-RU" sz="28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sz="28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br>
              <a:rPr lang="ru-RU" sz="28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0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14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воспитатель </a:t>
            </a:r>
            <a:br>
              <a:rPr lang="ru-RU" sz="14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МБУ </a:t>
            </a:r>
            <a:r>
              <a:rPr lang="ru-RU" sz="14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Социально-реабилитационный центр </a:t>
            </a:r>
            <a:br>
              <a:rPr lang="ru-RU" sz="14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для несовершеннолетних»</a:t>
            </a:r>
            <a:r>
              <a:rPr lang="ru-RU" sz="14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п.ивня белгородской области</a:t>
            </a:r>
            <a:br>
              <a:rPr lang="ru-RU" sz="14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Медведева </a:t>
            </a:r>
            <a:r>
              <a:rPr lang="ru-RU" sz="1400" b="0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Анжела Михайловна</a:t>
            </a:r>
            <a:endParaRPr lang="ru-RU" sz="2800" b="0" i="1" u="sn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68688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99580">
            <a:off x="4995700" y="2090489"/>
            <a:ext cx="3167058" cy="2375294"/>
          </a:xfrm>
          <a:prstGeom prst="rect">
            <a:avLst/>
          </a:prstGeom>
        </p:spPr>
      </p:pic>
      <p:pic>
        <p:nvPicPr>
          <p:cNvPr id="6" name="Рисунок 5" descr="kaba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4000504"/>
            <a:ext cx="2928958" cy="2071702"/>
          </a:xfrm>
          <a:prstGeom prst="rect">
            <a:avLst/>
          </a:prstGeom>
        </p:spPr>
      </p:pic>
      <p:pic>
        <p:nvPicPr>
          <p:cNvPr id="4" name="Рисунок 3" descr="6312_li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4109">
            <a:off x="962894" y="1577523"/>
            <a:ext cx="3088473" cy="2058982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3286148" cy="37147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500562" y="714357"/>
            <a:ext cx="23574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Черный жилет, красный берет.</a:t>
            </a:r>
            <a:br>
              <a:rPr lang="ru-RU" sz="2800" dirty="0" smtClean="0"/>
            </a:br>
            <a:r>
              <a:rPr lang="ru-RU" sz="2800" dirty="0" smtClean="0"/>
              <a:t>Нос, как топор, хвост, как упор.</a:t>
            </a:r>
            <a:endParaRPr lang="ru-RU" sz="2800" dirty="0"/>
          </a:p>
          <a:p>
            <a:r>
              <a:rPr lang="ru-RU" sz="2800" dirty="0" smtClean="0"/>
              <a:t>             </a:t>
            </a:r>
            <a:r>
              <a:rPr lang="ru-RU" sz="28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(Дятел)</a:t>
            </a:r>
            <a:endParaRPr lang="ru-RU" sz="2800" dirty="0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4214842" cy="37147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429256" y="642918"/>
            <a:ext cx="30003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Черный, проворный,</a:t>
            </a:r>
            <a:br>
              <a:rPr lang="ru-RU" sz="2800" dirty="0" smtClean="0"/>
            </a:br>
            <a:r>
              <a:rPr lang="ru-RU" sz="2800" dirty="0" smtClean="0"/>
              <a:t>Кричит "крак" - червякам враг.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</a:t>
            </a:r>
            <a:r>
              <a:rPr lang="ru-RU" sz="28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(Грач)</a:t>
            </a:r>
            <a:endParaRPr lang="ru-RU" sz="2800" dirty="0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3228975" cy="4667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14942" y="428604"/>
            <a:ext cx="32861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Зубовато, серовато, </a:t>
            </a:r>
            <a:br>
              <a:rPr lang="ru-RU" sz="2800" dirty="0" smtClean="0"/>
            </a:br>
            <a:r>
              <a:rPr lang="ru-RU" sz="2800" dirty="0" smtClean="0"/>
              <a:t>по полю рыщет, </a:t>
            </a:r>
            <a:br>
              <a:rPr lang="ru-RU" sz="2800" dirty="0" smtClean="0"/>
            </a:br>
            <a:r>
              <a:rPr lang="ru-RU" sz="2800" dirty="0" smtClean="0"/>
              <a:t>телят, овец ищет.</a:t>
            </a:r>
          </a:p>
          <a:p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8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(Волк)</a:t>
            </a:r>
            <a:r>
              <a:rPr lang="ru-RU" sz="2800" dirty="0" smtClean="0"/>
              <a:t> 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2428868"/>
            <a:ext cx="33575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 овчарку он похож,</a:t>
            </a:r>
            <a:br>
              <a:rPr lang="ru-RU" sz="2800" dirty="0" smtClean="0"/>
            </a:br>
            <a:r>
              <a:rPr lang="ru-RU" sz="2800" dirty="0" smtClean="0"/>
              <a:t>Что ни зуб - то острый нож,</a:t>
            </a:r>
            <a:br>
              <a:rPr lang="ru-RU" sz="2800" dirty="0" smtClean="0"/>
            </a:br>
            <a:r>
              <a:rPr lang="ru-RU" sz="2800" dirty="0" smtClean="0"/>
              <a:t>Он бежит, оскалив пасть,</a:t>
            </a:r>
            <a:br>
              <a:rPr lang="ru-RU" sz="2800" dirty="0" smtClean="0"/>
            </a:br>
            <a:r>
              <a:rPr lang="ru-RU" sz="2800" dirty="0" smtClean="0"/>
              <a:t>На овцу готов напасть.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</a:t>
            </a:r>
            <a:r>
              <a:rPr lang="ru-RU" sz="28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(Волк)</a:t>
            </a:r>
            <a:endParaRPr lang="ru-RU" sz="2800" dirty="0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4791075" cy="3695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86446" y="642918"/>
            <a:ext cx="292895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 деревьями, кустами</a:t>
            </a:r>
            <a:br>
              <a:rPr lang="ru-RU" sz="2800" dirty="0" smtClean="0"/>
            </a:br>
            <a:r>
              <a:rPr lang="ru-RU" sz="2800" dirty="0" smtClean="0"/>
              <a:t>Промелькнуло быстро пламя.</a:t>
            </a:r>
            <a:br>
              <a:rPr lang="ru-RU" sz="2800" dirty="0" smtClean="0"/>
            </a:br>
            <a:r>
              <a:rPr lang="ru-RU" sz="2800" dirty="0" smtClean="0"/>
              <a:t>Промелькнуло, пробежало,</a:t>
            </a:r>
            <a:br>
              <a:rPr lang="ru-RU" sz="2800" dirty="0" smtClean="0"/>
            </a:br>
            <a:r>
              <a:rPr lang="ru-RU" sz="2800" dirty="0" smtClean="0"/>
              <a:t>Нет ни дыма, ни пожара.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           </a:t>
            </a:r>
            <a:r>
              <a:rPr lang="ru-RU" sz="28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(Лиса)</a:t>
            </a:r>
            <a:endParaRPr lang="ru-RU" sz="2800" b="1" dirty="0" smtClean="0"/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    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r>
              <a:rPr lang="ru-RU" sz="2800" b="1" dirty="0"/>
              <a:t> </a:t>
            </a:r>
            <a:r>
              <a:rPr lang="ru-RU" sz="2800" i="1" u="sng" dirty="0" smtClean="0">
                <a:solidFill>
                  <a:srgbClr val="C00000"/>
                </a:solidFill>
              </a:rPr>
              <a:t> </a:t>
            </a:r>
            <a:endParaRPr lang="ru-RU" sz="2800" b="1" dirty="0" smtClean="0"/>
          </a:p>
          <a:p>
            <a:endParaRPr lang="ru-RU" sz="2800" dirty="0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68688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22" y="609616"/>
            <a:ext cx="4129392" cy="36052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500694" y="642918"/>
            <a:ext cx="321471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Только бег его спасает</a:t>
            </a:r>
            <a:br>
              <a:rPr lang="ru-RU" sz="2800" dirty="0" smtClean="0"/>
            </a:br>
            <a:r>
              <a:rPr lang="ru-RU" sz="2800" dirty="0" smtClean="0"/>
              <a:t>От врагов он убегает</a:t>
            </a:r>
            <a:br>
              <a:rPr lang="ru-RU" sz="2800" dirty="0" smtClean="0"/>
            </a:br>
            <a:r>
              <a:rPr lang="ru-RU" sz="2800" dirty="0" smtClean="0"/>
              <a:t>Прыгает, как мячик</a:t>
            </a:r>
            <a:br>
              <a:rPr lang="ru-RU" sz="2800" dirty="0" smtClean="0"/>
            </a:br>
            <a:r>
              <a:rPr lang="ru-RU" sz="2800" dirty="0" smtClean="0"/>
              <a:t>Быстроногий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</a:t>
            </a:r>
            <a:r>
              <a:rPr lang="ru-RU" sz="2800" i="1" u="sng" dirty="0" smtClean="0">
                <a:solidFill>
                  <a:srgbClr val="C00000"/>
                </a:solidFill>
              </a:rPr>
              <a:t>(</a:t>
            </a:r>
            <a:r>
              <a:rPr lang="ru-RU" sz="28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Зайчик)</a:t>
            </a:r>
            <a:endParaRPr lang="ru-RU" sz="2800" dirty="0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ba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28604"/>
            <a:ext cx="3929090" cy="34290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429256" y="500042"/>
            <a:ext cx="31432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Все иметь всегда хотят </a:t>
            </a:r>
            <a:br>
              <a:rPr lang="ru-RU" sz="2800" dirty="0" smtClean="0"/>
            </a:br>
            <a:r>
              <a:rPr lang="ru-RU" sz="2800" dirty="0" smtClean="0"/>
              <a:t>Полосатых поросят. </a:t>
            </a:r>
            <a:br>
              <a:rPr lang="ru-RU" sz="2800" dirty="0" smtClean="0"/>
            </a:br>
            <a:r>
              <a:rPr lang="ru-RU" sz="2800" dirty="0" smtClean="0"/>
              <a:t>Забывая, что потом </a:t>
            </a:r>
            <a:br>
              <a:rPr lang="ru-RU" sz="2800" dirty="0" smtClean="0"/>
            </a:br>
            <a:r>
              <a:rPr lang="ru-RU" sz="2800" dirty="0" smtClean="0"/>
              <a:t>Каждый станет ...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</a:t>
            </a:r>
            <a:r>
              <a:rPr lang="ru-RU" sz="28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(Кабаном)</a:t>
            </a:r>
            <a:endParaRPr lang="ru-RU" sz="2800" dirty="0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3919571" cy="34812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500694" y="642918"/>
            <a:ext cx="30003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Зверька узнали мы с тобой</a:t>
            </a:r>
            <a:br>
              <a:rPr lang="ru-RU" sz="2800" b="1" dirty="0" smtClean="0"/>
            </a:br>
            <a:r>
              <a:rPr lang="ru-RU" sz="2800" b="1" dirty="0" smtClean="0"/>
              <a:t>По двум таким приметам:</a:t>
            </a:r>
            <a:br>
              <a:rPr lang="ru-RU" sz="2800" b="1" dirty="0" smtClean="0"/>
            </a:br>
            <a:r>
              <a:rPr lang="ru-RU" sz="2800" b="1" dirty="0" smtClean="0"/>
              <a:t>Он в шубе серенькой зимой,</a:t>
            </a:r>
            <a:br>
              <a:rPr lang="ru-RU" sz="2800" b="1" dirty="0" smtClean="0"/>
            </a:br>
            <a:r>
              <a:rPr lang="ru-RU" sz="2800" b="1" dirty="0" smtClean="0"/>
              <a:t>А в рыжей шубке - летом.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8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(Белка)</a:t>
            </a:r>
            <a:endParaRPr lang="ru-RU" sz="2800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4286250" cy="32194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57818" y="714356"/>
            <a:ext cx="32861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Трав копытами касаясь,</a:t>
            </a:r>
            <a:br>
              <a:rPr lang="ru-RU" sz="2800" b="1" dirty="0" smtClean="0"/>
            </a:br>
            <a:r>
              <a:rPr lang="ru-RU" sz="2800" b="1" dirty="0" smtClean="0"/>
              <a:t>Ходит по лесу красавец,</a:t>
            </a:r>
            <a:br>
              <a:rPr lang="ru-RU" sz="2800" b="1" dirty="0" smtClean="0"/>
            </a:br>
            <a:r>
              <a:rPr lang="ru-RU" sz="2800" b="1" dirty="0" smtClean="0"/>
              <a:t>Ходит смело и легко,</a:t>
            </a:r>
            <a:br>
              <a:rPr lang="ru-RU" sz="2800" b="1" dirty="0" smtClean="0"/>
            </a:br>
            <a:r>
              <a:rPr lang="ru-RU" sz="2800" b="1" dirty="0" smtClean="0"/>
              <a:t>Рога раскинув широко.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     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(Лось)</a:t>
            </a:r>
            <a:endParaRPr lang="ru-RU" sz="2800" dirty="0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4239918" cy="26432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500694" y="214290"/>
            <a:ext cx="2571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Маленькие ножки,</a:t>
            </a:r>
            <a:br>
              <a:rPr lang="ru-RU" sz="2800" dirty="0" smtClean="0"/>
            </a:br>
            <a:r>
              <a:rPr lang="ru-RU" sz="2800" dirty="0" smtClean="0"/>
              <a:t>Боится кошки,</a:t>
            </a:r>
            <a:br>
              <a:rPr lang="ru-RU" sz="2800" dirty="0" smtClean="0"/>
            </a:br>
            <a:r>
              <a:rPr lang="ru-RU" sz="2800" dirty="0" smtClean="0"/>
              <a:t>Живёт в норке,</a:t>
            </a:r>
            <a:br>
              <a:rPr lang="ru-RU" sz="2800" dirty="0" smtClean="0"/>
            </a:br>
            <a:r>
              <a:rPr lang="ru-RU" sz="2800" dirty="0" smtClean="0"/>
              <a:t>Любит корки.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</a:t>
            </a:r>
            <a:r>
              <a:rPr lang="ru-RU" sz="28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(Мышь)</a:t>
            </a:r>
          </a:p>
          <a:p>
            <a:endParaRPr lang="ru-RU" sz="2800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2928934"/>
            <a:ext cx="2928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Маленькие зверьки,</a:t>
            </a:r>
            <a:br>
              <a:rPr lang="ru-RU" sz="2400" dirty="0" smtClean="0"/>
            </a:br>
            <a:r>
              <a:rPr lang="ru-RU" sz="2400" dirty="0" smtClean="0"/>
              <a:t>Серенькие шубки,</a:t>
            </a:r>
            <a:br>
              <a:rPr lang="ru-RU" sz="2400" dirty="0" smtClean="0"/>
            </a:br>
            <a:r>
              <a:rPr lang="ru-RU" sz="2400" dirty="0" smtClean="0"/>
              <a:t>Длинные хвосты,</a:t>
            </a:r>
            <a:br>
              <a:rPr lang="ru-RU" sz="2400" dirty="0" smtClean="0"/>
            </a:br>
            <a:r>
              <a:rPr lang="ru-RU" sz="2400" dirty="0" smtClean="0"/>
              <a:t>Черненькие глазки,</a:t>
            </a:r>
            <a:br>
              <a:rPr lang="ru-RU" sz="2400" dirty="0" smtClean="0"/>
            </a:br>
            <a:r>
              <a:rPr lang="ru-RU" sz="2400" dirty="0" smtClean="0"/>
              <a:t>Остренькие зубки.      </a:t>
            </a:r>
            <a:r>
              <a:rPr lang="ru-RU" sz="24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(Мышь)</a:t>
            </a:r>
            <a:endParaRPr lang="ru-RU" sz="2400" dirty="0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2686069" cy="33575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500562" y="428605"/>
            <a:ext cx="23574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Всю ночь летает - мышей добывает.</a:t>
            </a:r>
            <a:br>
              <a:rPr lang="ru-RU" sz="2800" dirty="0" smtClean="0"/>
            </a:br>
            <a:r>
              <a:rPr lang="ru-RU" sz="2800" dirty="0" smtClean="0"/>
              <a:t>А станет светло - спать летит в дупло.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</a:t>
            </a:r>
            <a:r>
              <a:rPr lang="ru-RU" sz="28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(Сова)</a:t>
            </a:r>
            <a:endParaRPr lang="ru-RU" sz="2800" dirty="0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</TotalTime>
  <Words>57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</vt:lpstr>
      <vt:lpstr>Животный мир Белгородской области (загадки для детей)                                      Выполнила: воспитатель  МБУ «Социально-реабилитационный центр  для несовершеннолетних» п.ивня белгородской области Медведева Анжела Михайловна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Животный мир Белгородской области</dc:title>
  <dc:creator>Admin</dc:creator>
  <cp:lastModifiedBy>ELEN</cp:lastModifiedBy>
  <cp:revision>20</cp:revision>
  <dcterms:created xsi:type="dcterms:W3CDTF">2011-05-29T13:18:25Z</dcterms:created>
  <dcterms:modified xsi:type="dcterms:W3CDTF">2014-09-01T06:17:35Z</dcterms:modified>
</cp:coreProperties>
</file>