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61FAF5-1505-4E31-86CF-9C1D0A05E1DE}" type="datetimeFigureOut">
              <a:rPr lang="ru-RU" smtClean="0"/>
              <a:pPr/>
              <a:t>01.09.2014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1D12D0-4C61-4D97-86DA-2654A6599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72400" cy="1643050"/>
          </a:xfrm>
        </p:spPr>
        <p:txBody>
          <a:bodyPr>
            <a:normAutofit/>
          </a:bodyPr>
          <a:lstStyle/>
          <a:p>
            <a:r>
              <a:rPr lang="ru-RU" i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интересные разные </a:t>
            </a:r>
            <a:r>
              <a:rPr lang="ru-RU" sz="600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2000264" cy="26527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714752"/>
            <a:ext cx="2390776" cy="2414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857364"/>
            <a:ext cx="2262188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857884" y="5000636"/>
            <a:ext cx="2714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Arial" charset="0"/>
              </a:rPr>
              <a:t>Выполнила</a:t>
            </a:r>
            <a:r>
              <a:rPr lang="ru-RU" sz="1400" dirty="0" smtClean="0">
                <a:latin typeface="Arial" charset="0"/>
              </a:rPr>
              <a:t>: воспитатель </a:t>
            </a:r>
            <a:r>
              <a:rPr lang="ru-RU" sz="1400" dirty="0" smtClean="0">
                <a:latin typeface="Arial" charset="0"/>
              </a:rPr>
              <a:t>МБУ «Социально-реабилитационные центр» </a:t>
            </a:r>
            <a:r>
              <a:rPr lang="ru-RU" sz="1400" dirty="0" smtClean="0">
                <a:latin typeface="Arial" charset="0"/>
              </a:rPr>
              <a:t>п.Ивня Белгородской области</a:t>
            </a:r>
          </a:p>
          <a:p>
            <a:r>
              <a:rPr lang="ru-RU" sz="1400" u="sng" dirty="0" smtClean="0">
                <a:latin typeface="Arial" charset="0"/>
              </a:rPr>
              <a:t>Медведева Анжела Михайловна</a:t>
            </a:r>
            <a:endParaRPr lang="ru-RU" sz="1400" u="sng" dirty="0" smtClean="0">
              <a:latin typeface="Arial" charset="0"/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8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Повар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785794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474345"/>
            <a:ext cx="3357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Белый фартук и колпак,</a:t>
            </a:r>
            <a:br>
              <a:rPr lang="ru-RU" sz="1600" dirty="0"/>
            </a:br>
            <a:r>
              <a:rPr lang="ru-RU" sz="1600" dirty="0"/>
              <a:t>Сам зари румяней.</a:t>
            </a:r>
            <a:br>
              <a:rPr lang="ru-RU" sz="1600" dirty="0"/>
            </a:br>
            <a:r>
              <a:rPr lang="ru-RU" sz="1600" dirty="0"/>
              <a:t>Догадаться нам пустяк, </a:t>
            </a:r>
            <a:br>
              <a:rPr lang="ru-RU" sz="1600" dirty="0"/>
            </a:br>
            <a:r>
              <a:rPr lang="ru-RU" sz="1600" dirty="0"/>
              <a:t>Кто тут перед нами.</a:t>
            </a:r>
            <a:br>
              <a:rPr lang="ru-RU" sz="1600" dirty="0"/>
            </a:br>
            <a:r>
              <a:rPr lang="ru-RU" sz="1600" dirty="0"/>
              <a:t>Целый день он у плиты </a:t>
            </a:r>
            <a:br>
              <a:rPr lang="ru-RU" sz="1600" dirty="0"/>
            </a:br>
            <a:r>
              <a:rPr lang="ru-RU" sz="1600" dirty="0"/>
              <a:t>И зимой, и летом. </a:t>
            </a:r>
            <a:br>
              <a:rPr lang="ru-RU" sz="1600" dirty="0"/>
            </a:br>
            <a:r>
              <a:rPr lang="ru-RU" sz="1600" dirty="0"/>
              <a:t>Чтобы сыт был я и ты,</a:t>
            </a:r>
            <a:br>
              <a:rPr lang="ru-RU" sz="1600" dirty="0"/>
            </a:br>
            <a:r>
              <a:rPr lang="ru-RU" sz="1600" dirty="0"/>
              <a:t>Жарит нам котлеты.</a:t>
            </a:r>
            <a:br>
              <a:rPr lang="ru-RU" sz="1600" dirty="0"/>
            </a:br>
            <a:r>
              <a:rPr lang="ru-RU" sz="1600" dirty="0"/>
              <a:t>На плите кипят компот </a:t>
            </a:r>
            <a:br>
              <a:rPr lang="ru-RU" sz="1600" dirty="0"/>
            </a:br>
            <a:r>
              <a:rPr lang="ru-RU" sz="1600" dirty="0"/>
              <a:t>И бульон прозрачный. </a:t>
            </a:r>
            <a:br>
              <a:rPr lang="ru-RU" sz="1600" dirty="0"/>
            </a:br>
            <a:r>
              <a:rPr lang="ru-RU" sz="1600" dirty="0"/>
              <a:t>Накормить скорей народ </a:t>
            </a:r>
            <a:br>
              <a:rPr lang="ru-RU" sz="1600" dirty="0"/>
            </a:br>
            <a:r>
              <a:rPr lang="ru-RU" sz="1600" dirty="0"/>
              <a:t>Вот его задача.</a:t>
            </a:r>
            <a:br>
              <a:rPr lang="ru-RU" sz="1600" dirty="0"/>
            </a:br>
            <a:r>
              <a:rPr lang="ru-RU" sz="1600" dirty="0"/>
              <a:t>Сыт шофер и сыт солдат –</a:t>
            </a:r>
            <a:br>
              <a:rPr lang="ru-RU" sz="1600" dirty="0"/>
            </a:br>
            <a:r>
              <a:rPr lang="ru-RU" sz="1600" dirty="0"/>
              <a:t>Значит, все в порядке. </a:t>
            </a:r>
            <a:br>
              <a:rPr lang="ru-RU" sz="1600" dirty="0"/>
            </a:br>
            <a:r>
              <a:rPr lang="ru-RU" sz="1600" dirty="0"/>
              <a:t>Сыт в ракете космонавт, </a:t>
            </a:r>
            <a:br>
              <a:rPr lang="ru-RU" sz="1600" dirty="0"/>
            </a:br>
            <a:r>
              <a:rPr lang="ru-RU" sz="1600" dirty="0"/>
              <a:t>В детсаду — ребятки...</a:t>
            </a:r>
            <a:br>
              <a:rPr lang="ru-RU" sz="1600" dirty="0"/>
            </a:br>
            <a:r>
              <a:rPr lang="ru-RU" sz="1600" dirty="0"/>
              <a:t>Не поверят, может, мне? </a:t>
            </a:r>
            <a:br>
              <a:rPr lang="ru-RU" sz="1600" dirty="0"/>
            </a:br>
            <a:r>
              <a:rPr lang="ru-RU" sz="1600" dirty="0"/>
              <a:t>Усмехнется кто-то? </a:t>
            </a:r>
            <a:br>
              <a:rPr lang="ru-RU" sz="1600" dirty="0"/>
            </a:br>
            <a:r>
              <a:rPr lang="ru-RU" sz="1600" dirty="0"/>
              <a:t>Нет нужнее на земле </a:t>
            </a:r>
            <a:br>
              <a:rPr lang="ru-RU" sz="1600" dirty="0"/>
            </a:br>
            <a:r>
              <a:rPr lang="ru-RU" sz="1600" dirty="0"/>
              <a:t>Повара работы!</a:t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Моряк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642918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3438" y="1071547"/>
            <a:ext cx="3286148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Плывёт моряк на корабле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Он не тоскует по земле.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Он с ветром дружит и волной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Ведь море-дом его родной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Пчеловод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642918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76" y="1643050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Дядя Петя - пчеловод</a:t>
            </a:r>
            <a:br>
              <a:rPr lang="ru-RU" sz="2000" dirty="0" smtClean="0"/>
            </a:br>
            <a:r>
              <a:rPr lang="ru-RU" sz="2000" dirty="0" smtClean="0"/>
              <a:t>Пригласил лесной народ.</a:t>
            </a:r>
            <a:br>
              <a:rPr lang="ru-RU" sz="2000" dirty="0" smtClean="0"/>
            </a:br>
            <a:r>
              <a:rPr lang="ru-RU" sz="2000" dirty="0" smtClean="0"/>
              <a:t>Всех он медом угощал,</a:t>
            </a:r>
            <a:br>
              <a:rPr lang="ru-RU" sz="2000" dirty="0" smtClean="0"/>
            </a:br>
            <a:r>
              <a:rPr lang="ru-RU" sz="2000" dirty="0" smtClean="0"/>
              <a:t>никого не обежал.</a:t>
            </a:r>
          </a:p>
          <a:p>
            <a:r>
              <a:rPr lang="ru-RU" sz="2000" dirty="0" smtClean="0"/>
              <a:t>Прилетала пеночка</a:t>
            </a:r>
            <a:br>
              <a:rPr lang="ru-RU" sz="2000" dirty="0" smtClean="0"/>
            </a:br>
            <a:r>
              <a:rPr lang="ru-RU" sz="2000" dirty="0" smtClean="0"/>
              <a:t>взять медку для деточек.</a:t>
            </a:r>
            <a:br>
              <a:rPr lang="ru-RU" sz="2000" dirty="0" smtClean="0"/>
            </a:br>
            <a:r>
              <a:rPr lang="ru-RU" sz="2000" dirty="0" smtClean="0"/>
              <a:t>Ежик яблочек принёс,</a:t>
            </a:r>
            <a:br>
              <a:rPr lang="ru-RU" sz="2000" dirty="0" smtClean="0"/>
            </a:br>
            <a:r>
              <a:rPr lang="ru-RU" sz="2000" dirty="0" smtClean="0"/>
              <a:t>положил их на поднос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Click="0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Почтальон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571480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38" y="714357"/>
            <a:ext cx="38576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Дядя Коля – почтальон.</a:t>
            </a:r>
            <a:br>
              <a:rPr lang="ru-RU" dirty="0" smtClean="0"/>
            </a:br>
            <a:r>
              <a:rPr lang="ru-RU" dirty="0" smtClean="0"/>
              <a:t>Здесь его все знают.</a:t>
            </a:r>
            <a:br>
              <a:rPr lang="ru-RU" dirty="0" smtClean="0"/>
            </a:br>
            <a:r>
              <a:rPr lang="ru-RU" dirty="0" smtClean="0"/>
              <a:t>На лошадке ездит он,</a:t>
            </a:r>
            <a:br>
              <a:rPr lang="ru-RU" dirty="0" smtClean="0"/>
            </a:br>
            <a:r>
              <a:rPr lang="ru-RU" dirty="0" smtClean="0"/>
              <a:t>Всех подряд катает.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Повстречал нас на пути</a:t>
            </a:r>
            <a:br>
              <a:rPr lang="ru-RU" dirty="0" smtClean="0"/>
            </a:br>
            <a:r>
              <a:rPr lang="ru-RU" dirty="0" smtClean="0"/>
              <a:t>Он вчера у сада:</a:t>
            </a:r>
            <a:br>
              <a:rPr lang="ru-RU" dirty="0" smtClean="0"/>
            </a:br>
            <a:r>
              <a:rPr lang="ru-RU" dirty="0" smtClean="0"/>
              <a:t> - Дядя Коля, прокати – </a:t>
            </a:r>
            <a:br>
              <a:rPr lang="ru-RU" dirty="0" smtClean="0"/>
            </a:br>
            <a:r>
              <a:rPr lang="ru-RU" dirty="0" smtClean="0"/>
              <a:t>будем очень рады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помчали мы домой </a:t>
            </a:r>
            <a:br>
              <a:rPr lang="ru-RU" dirty="0" smtClean="0"/>
            </a:br>
            <a:r>
              <a:rPr lang="ru-RU" dirty="0" smtClean="0"/>
              <a:t>По дороге прямо.</a:t>
            </a:r>
            <a:br>
              <a:rPr lang="ru-RU" dirty="0" smtClean="0"/>
            </a:br>
            <a:r>
              <a:rPr lang="ru-RU" dirty="0" smtClean="0"/>
              <a:t>Заодно ещё письмо </a:t>
            </a:r>
            <a:br>
              <a:rPr lang="ru-RU" dirty="0" smtClean="0"/>
            </a:br>
            <a:r>
              <a:rPr lang="ru-RU" dirty="0" smtClean="0"/>
              <a:t>Привезли для мамы.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Парикмахер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5572132" y="571480"/>
            <a:ext cx="27860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</a:rPr>
              <a:t>Мастер сделает прическу,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Феном, щеткой и расческой,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</a:rPr>
              <a:t>Пышно локоны завьет,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Челку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щеткою взобьет.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Arial" pitchFamily="34" charset="0"/>
              </a:rPr>
              <a:t>Все</a:t>
            </a:r>
            <a:r>
              <a:rPr lang="ru-RU" sz="2000" dirty="0" smtClean="0">
                <a:latin typeface="Arial" pitchFamily="34" charset="0"/>
              </a:rPr>
              <a:t> в его руках горит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Он изменит внешний вид.</a:t>
            </a:r>
          </a:p>
        </p:txBody>
      </p:sp>
    </p:spTree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Частушки о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профессиях</a:t>
            </a:r>
            <a:endParaRPr lang="ru-RU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643050"/>
            <a:ext cx="507208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пока еще ребята,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умеем мы считать,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Может знаний маловато,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ведь можно помечтать!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1. Я врачом, наверно, буду,              2.    Скоро буду я военный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Стану я лечить людей!                           Или просто летчик-ас!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Буду ездить я повсюду                           Как герой обыкновенный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 спасать больных детей!                       Защищать я буду вас</a:t>
            </a:r>
          </a:p>
          <a:p>
            <a:pPr algn="ctr">
              <a:buNone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3. Балериной и певицей                      4. Я художником известным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Я всегда мечтала стать!                      Стану обязательно.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Чтоб красиво и нарядиться,                Рисовать мне интересно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Спеть для вас и станцевать!                Очень увлекательно!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5. Я учительницей школьной,             6.Ну,а я вернусь сюда!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Детям знанья подарю!                       Ласковым ,внимательным,              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Дети будут мной довольный,              И  отзывчивым всегда     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Я вам точно говорю!                           Стану воспитателем!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3003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Все профессии нужны,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Все профессии </a:t>
            </a:r>
            <a:r>
              <a:rPr lang="ru-RU" sz="4400" u="sng" dirty="0" smtClean="0">
                <a:solidFill>
                  <a:srgbClr val="C00000"/>
                </a:solidFill>
              </a:rPr>
              <a:t>важны!</a:t>
            </a:r>
            <a:endParaRPr lang="ru-RU" sz="4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строителя всем нужен,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Нужен всем и вкусный ужин,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Доктор, чтобы всех лечил,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учитель, чтоб учил.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Летчик нужен, чтоб летать…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Ну,а ты , кем хочешь стать?</a:t>
            </a:r>
          </a:p>
          <a:p>
            <a:pPr>
              <a:buNone/>
            </a:pPr>
            <a:endParaRPr lang="ru-RU" sz="1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Милиционер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642918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1214422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Телефончик мой: «02»</a:t>
            </a:r>
            <a:br>
              <a:rPr lang="ru-RU" dirty="0" smtClean="0"/>
            </a:br>
            <a:r>
              <a:rPr lang="ru-RU" dirty="0" smtClean="0"/>
              <a:t>Каждый знать обязан.</a:t>
            </a:r>
            <a:br>
              <a:rPr lang="ru-RU" dirty="0" smtClean="0"/>
            </a:br>
            <a:r>
              <a:rPr lang="ru-RU" dirty="0" smtClean="0"/>
              <a:t>Если угрожают вам,</a:t>
            </a:r>
            <a:br>
              <a:rPr lang="ru-RU" dirty="0" smtClean="0"/>
            </a:br>
            <a:r>
              <a:rPr lang="ru-RU" dirty="0" smtClean="0"/>
              <a:t>То звоните сразу!</a:t>
            </a:r>
            <a:br>
              <a:rPr lang="ru-RU" dirty="0" smtClean="0"/>
            </a:br>
            <a:r>
              <a:rPr lang="ru-RU" dirty="0" smtClean="0"/>
              <a:t>Коль преступность мне сама</a:t>
            </a:r>
            <a:br>
              <a:rPr lang="ru-RU" dirty="0" smtClean="0"/>
            </a:br>
            <a:r>
              <a:rPr lang="ru-RU" dirty="0" smtClean="0"/>
              <a:t>Не захочет сдаться,</a:t>
            </a:r>
            <a:br>
              <a:rPr lang="ru-RU" dirty="0" smtClean="0"/>
            </a:br>
            <a:r>
              <a:rPr lang="ru-RU" dirty="0" smtClean="0"/>
              <a:t>Станет домом ей тюрьма</a:t>
            </a:r>
            <a:br>
              <a:rPr lang="ru-RU" dirty="0" smtClean="0"/>
            </a:br>
            <a:r>
              <a:rPr lang="ru-RU" dirty="0" smtClean="0"/>
              <a:t>Эдак лет на двадцать!</a:t>
            </a:r>
            <a:endParaRPr lang="ru-RU" dirty="0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Комбайнер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642918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000108"/>
            <a:ext cx="33575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похож на капитана,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ведет корабль степной.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Спорит он с волной упрямо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с золотой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волной.</a:t>
            </a:r>
            <a:endParaRPr lang="ru-RU" sz="2800" dirty="0"/>
          </a:p>
        </p:txBody>
      </p:sp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Доярка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429024" cy="3952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29190" y="1071546"/>
          <a:ext cx="3000396" cy="3435096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333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800" b="1" i="1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Утром солнце светит ярко,</a:t>
                      </a:r>
                      <a:endParaRPr lang="ru-RU" sz="28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800" b="1" i="1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Молочко несёт доярка.</a:t>
                      </a:r>
                      <a:endParaRPr lang="ru-RU" sz="28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800" b="1" i="1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Тёплое, коровье,</a:t>
                      </a:r>
                      <a:endParaRPr lang="ru-RU" sz="28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800" b="1" i="1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Детям на здоровье</a:t>
                      </a:r>
                      <a:r>
                        <a:rPr lang="ru-RU" sz="14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Продавец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571480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928670"/>
            <a:ext cx="27146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магазине, на базаре и в буфете, наконец,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Всюду, где бы ни бывали,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встречает продавец.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продаст кефир старушке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свисток озорнику,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Ленту яркую девчушке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ватрушку толстяку.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Покупатели толпою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Целый день к нему идут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нужен нам с тобою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Продавца нелегкий труд!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Портниха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642918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3438" y="428604"/>
            <a:ext cx="378621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Посмотри, зимой и летом </a:t>
            </a:r>
            <a:br>
              <a:rPr lang="ru-RU" sz="1400" dirty="0"/>
            </a:br>
            <a:r>
              <a:rPr lang="ru-RU" sz="1400" dirty="0"/>
              <a:t>Заяц, белка, серый волк </a:t>
            </a:r>
            <a:br>
              <a:rPr lang="ru-RU" sz="1400" dirty="0"/>
            </a:br>
            <a:r>
              <a:rPr lang="ru-RU" sz="1400" dirty="0"/>
              <a:t>Хорошо всегда одеты —</a:t>
            </a:r>
            <a:br>
              <a:rPr lang="ru-RU" sz="1400" dirty="0"/>
            </a:br>
            <a:r>
              <a:rPr lang="ru-RU" sz="1400" dirty="0"/>
              <a:t>Видно, в шубах знают толк.</a:t>
            </a:r>
            <a:br>
              <a:rPr lang="ru-RU" sz="1400" dirty="0"/>
            </a:br>
            <a:r>
              <a:rPr lang="ru-RU" sz="1400" dirty="0"/>
              <a:t>Ну а мы за платьем новым</a:t>
            </a:r>
            <a:br>
              <a:rPr lang="ru-RU" sz="1400" dirty="0"/>
            </a:br>
            <a:r>
              <a:rPr lang="ru-RU" sz="1400" dirty="0"/>
              <a:t>Обращаемся, друзья, </a:t>
            </a:r>
            <a:br>
              <a:rPr lang="ru-RU" sz="1400" dirty="0"/>
            </a:br>
            <a:r>
              <a:rPr lang="ru-RU" sz="1400" dirty="0"/>
              <a:t>Обязательно к портному, </a:t>
            </a:r>
            <a:br>
              <a:rPr lang="ru-RU" sz="1400" dirty="0"/>
            </a:br>
            <a:r>
              <a:rPr lang="ru-RU" sz="1400" dirty="0"/>
              <a:t>Без него никак нельзя.</a:t>
            </a:r>
            <a:br>
              <a:rPr lang="ru-RU" sz="1400" dirty="0"/>
            </a:br>
            <a:r>
              <a:rPr lang="ru-RU" sz="1400" dirty="0"/>
              <a:t>Мерку снимет он сейчас же,</a:t>
            </a:r>
            <a:br>
              <a:rPr lang="ru-RU" sz="1400" dirty="0"/>
            </a:br>
            <a:r>
              <a:rPr lang="ru-RU" sz="1400" dirty="0"/>
              <a:t>Модный подберет фасон, </a:t>
            </a:r>
            <a:br>
              <a:rPr lang="ru-RU" sz="1400" dirty="0"/>
            </a:br>
            <a:r>
              <a:rPr lang="ru-RU" sz="1400" dirty="0"/>
              <a:t>Ткани разные покажет: </a:t>
            </a:r>
            <a:br>
              <a:rPr lang="ru-RU" sz="1400" dirty="0"/>
            </a:br>
            <a:r>
              <a:rPr lang="ru-RU" sz="1400" dirty="0"/>
              <a:t>Яркий ситец, шелк и лен.</a:t>
            </a:r>
            <a:br>
              <a:rPr lang="ru-RU" sz="1400" dirty="0"/>
            </a:br>
            <a:r>
              <a:rPr lang="ru-RU" sz="1400" dirty="0"/>
              <a:t>И скорее за машинку, </a:t>
            </a:r>
            <a:br>
              <a:rPr lang="ru-RU" sz="1400" dirty="0"/>
            </a:br>
            <a:r>
              <a:rPr lang="ru-RU" sz="1400" dirty="0"/>
              <a:t>Строчки ровные бегут. </a:t>
            </a:r>
            <a:br>
              <a:rPr lang="ru-RU" sz="1400" dirty="0"/>
            </a:br>
            <a:r>
              <a:rPr lang="ru-RU" sz="1400" dirty="0"/>
              <a:t>Складки здесь, а здесь — резинка, </a:t>
            </a:r>
            <a:br>
              <a:rPr lang="ru-RU" sz="1400" dirty="0"/>
            </a:br>
            <a:r>
              <a:rPr lang="ru-RU" sz="1400" dirty="0"/>
              <a:t>Молния, конечно, тут.</a:t>
            </a:r>
            <a:br>
              <a:rPr lang="ru-RU" sz="1400" dirty="0"/>
            </a:br>
            <a:r>
              <a:rPr lang="ru-RU" sz="1400" dirty="0"/>
              <a:t>Вот строителю — спецовка,</a:t>
            </a:r>
            <a:br>
              <a:rPr lang="ru-RU" sz="1400" dirty="0"/>
            </a:br>
            <a:r>
              <a:rPr lang="ru-RU" sz="1400" dirty="0"/>
              <a:t>Белый для врача халат. </a:t>
            </a:r>
            <a:br>
              <a:rPr lang="ru-RU" sz="1400" dirty="0"/>
            </a:br>
            <a:r>
              <a:rPr lang="ru-RU" sz="1400" dirty="0"/>
              <a:t>Обшивает очень ловко </a:t>
            </a:r>
            <a:br>
              <a:rPr lang="ru-RU" sz="1400" dirty="0"/>
            </a:br>
            <a:r>
              <a:rPr lang="ru-RU" sz="1400" dirty="0"/>
              <a:t>Он и взрослых, и ребят!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1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Врач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714356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3438" y="642919"/>
            <a:ext cx="38576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Наташа заболела</a:t>
            </a:r>
            <a:br>
              <a:rPr lang="ru-RU" sz="1600" dirty="0"/>
            </a:br>
            <a:r>
              <a:rPr lang="ru-RU" sz="1600" dirty="0"/>
              <a:t>У Наташи кашель, </a:t>
            </a:r>
            <a:br>
              <a:rPr lang="ru-RU" sz="1600" dirty="0"/>
            </a:br>
            <a:r>
              <a:rPr lang="ru-RU" sz="1600" dirty="0"/>
              <a:t>И головка горяча. </a:t>
            </a:r>
            <a:br>
              <a:rPr lang="ru-RU" sz="1600" dirty="0"/>
            </a:br>
            <a:r>
              <a:rPr lang="ru-RU" sz="1600" dirty="0"/>
              <a:t>Мама вызвала Наташе </a:t>
            </a:r>
            <a:br>
              <a:rPr lang="ru-RU" sz="1600" dirty="0"/>
            </a:br>
            <a:r>
              <a:rPr lang="ru-RU" sz="1600" dirty="0"/>
              <a:t>Утром детского врача.</a:t>
            </a:r>
            <a:br>
              <a:rPr lang="ru-RU" sz="1600" dirty="0"/>
            </a:br>
            <a:r>
              <a:rPr lang="ru-RU" sz="1600" dirty="0"/>
              <a:t>—Расскажите, что стряслось? </a:t>
            </a:r>
            <a:br>
              <a:rPr lang="ru-RU" sz="1600" dirty="0"/>
            </a:br>
            <a:r>
              <a:rPr lang="ru-RU" sz="1600" dirty="0"/>
              <a:t>— Задал врач простой вопрос.</a:t>
            </a:r>
            <a:br>
              <a:rPr lang="ru-RU" sz="1600" dirty="0"/>
            </a:br>
            <a:r>
              <a:rPr lang="ru-RU" sz="1600" dirty="0"/>
              <a:t>Шепчет девочка несмело:</a:t>
            </a:r>
            <a:br>
              <a:rPr lang="ru-RU" sz="1600" dirty="0"/>
            </a:br>
            <a:r>
              <a:rPr lang="ru-RU" sz="1600" dirty="0"/>
              <a:t>— Я мороженое ела,</a:t>
            </a:r>
            <a:br>
              <a:rPr lang="ru-RU" sz="1600" dirty="0"/>
            </a:br>
            <a:r>
              <a:rPr lang="ru-RU" sz="1600" dirty="0"/>
              <a:t>Оттого и заболела.</a:t>
            </a:r>
            <a:br>
              <a:rPr lang="ru-RU" sz="1600" dirty="0"/>
            </a:br>
            <a:r>
              <a:rPr lang="ru-RU" sz="1600" dirty="0"/>
              <a:t>— Горло красное на вид, —</a:t>
            </a:r>
            <a:br>
              <a:rPr lang="ru-RU" sz="1600" dirty="0"/>
            </a:br>
            <a:r>
              <a:rPr lang="ru-RU" sz="1600" dirty="0"/>
              <a:t>Вынес доктор свой </a:t>
            </a:r>
            <a:r>
              <a:rPr lang="ru-RU" sz="1600" dirty="0" smtClean="0"/>
              <a:t>вердикт: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— Чай с малиновым вареньем —</a:t>
            </a:r>
            <a:br>
              <a:rPr lang="ru-RU" sz="1600" dirty="0"/>
            </a:br>
            <a:r>
              <a:rPr lang="ru-RU" sz="1600" dirty="0"/>
              <a:t>Вот прекрасное леченье.</a:t>
            </a:r>
            <a:br>
              <a:rPr lang="ru-RU" sz="1600" dirty="0"/>
            </a:br>
            <a:r>
              <a:rPr lang="ru-RU" sz="1600" dirty="0"/>
              <a:t>И побольше витаминов —</a:t>
            </a:r>
            <a:br>
              <a:rPr lang="ru-RU" sz="1600" dirty="0"/>
            </a:br>
            <a:r>
              <a:rPr lang="ru-RU" sz="1600" dirty="0"/>
              <a:t>Свежих ягод, мандаринов</a:t>
            </a:r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Плотник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642918"/>
            <a:ext cx="335956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1357298"/>
            <a:ext cx="2857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/>
              <a:t>Летят опилки белые,</a:t>
            </a:r>
            <a:br>
              <a:rPr lang="ru-RU" sz="2400" dirty="0" smtClean="0"/>
            </a:br>
            <a:r>
              <a:rPr lang="ru-RU" sz="2400" dirty="0" smtClean="0"/>
              <a:t> Летят из-под пилы.</a:t>
            </a:r>
            <a:br>
              <a:rPr lang="ru-RU" sz="2400" dirty="0" smtClean="0"/>
            </a:br>
            <a:r>
              <a:rPr lang="ru-RU" sz="2400" dirty="0" smtClean="0"/>
              <a:t> Это плотник делает</a:t>
            </a:r>
            <a:br>
              <a:rPr lang="ru-RU" sz="2400" dirty="0" smtClean="0"/>
            </a:br>
            <a:r>
              <a:rPr lang="ru-RU" sz="2400" dirty="0" smtClean="0"/>
              <a:t> Рамы и полы.</a:t>
            </a:r>
            <a:endParaRPr lang="ru-RU" sz="2400" dirty="0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220</TotalTime>
  <Words>361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Очень интересные разные  профессии</vt:lpstr>
      <vt:lpstr>Презентация PowerPoint</vt:lpstr>
      <vt:lpstr>    Милиционер </vt:lpstr>
      <vt:lpstr>Комбайнер</vt:lpstr>
      <vt:lpstr>Доярка</vt:lpstr>
      <vt:lpstr>Продавец</vt:lpstr>
      <vt:lpstr>Портниха</vt:lpstr>
      <vt:lpstr>Врач</vt:lpstr>
      <vt:lpstr>Плотник</vt:lpstr>
      <vt:lpstr>Повар</vt:lpstr>
      <vt:lpstr>Моряк</vt:lpstr>
      <vt:lpstr>Пчеловод</vt:lpstr>
      <vt:lpstr>Почтальон</vt:lpstr>
      <vt:lpstr>Парикмахер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Очень интересные разные профессии</dc:title>
  <dc:creator>Admin</dc:creator>
  <cp:lastModifiedBy>ELEN</cp:lastModifiedBy>
  <cp:revision>27</cp:revision>
  <dcterms:created xsi:type="dcterms:W3CDTF">2011-05-28T07:35:08Z</dcterms:created>
  <dcterms:modified xsi:type="dcterms:W3CDTF">2014-09-01T06:25:46Z</dcterms:modified>
</cp:coreProperties>
</file>