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4" autoAdjust="0"/>
    <p:restoredTop sz="94660"/>
  </p:normalViewPr>
  <p:slideViewPr>
    <p:cSldViewPr>
      <p:cViewPr varScale="1">
        <p:scale>
          <a:sx n="47" d="100"/>
          <a:sy n="47" d="100"/>
        </p:scale>
        <p:origin x="-144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040" y="422251"/>
            <a:ext cx="6747232" cy="89383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Внеклассное мероприятие 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основам здорового образа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536" y="1779573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4D4D4D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4D4D4D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237</Words>
  <Application>Microsoft Office PowerPoint</Application>
  <PresentationFormat>Произвольный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cp:lastPrinted>1601-01-01T00:00:00Z</cp:lastPrinted>
  <dcterms:created xsi:type="dcterms:W3CDTF">2010-10-09T13:52:14Z</dcterms:created>
  <dcterms:modified xsi:type="dcterms:W3CDTF">2014-08-27T12:06:11Z</dcterms:modified>
</cp:coreProperties>
</file>