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3533523-1CA0-4392-BE41-EB3CA81E5A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6EAD8D-52B2-415C-99FC-5D5C82FF5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33523-1CA0-4392-BE41-EB3CA81E5A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EAD8D-52B2-415C-99FC-5D5C82FF5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3533523-1CA0-4392-BE41-EB3CA81E5A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6EAD8D-52B2-415C-99FC-5D5C82FF5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33523-1CA0-4392-BE41-EB3CA81E5A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EAD8D-52B2-415C-99FC-5D5C82FF5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533523-1CA0-4392-BE41-EB3CA81E5A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F6EAD8D-52B2-415C-99FC-5D5C82FF5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33523-1CA0-4392-BE41-EB3CA81E5A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EAD8D-52B2-415C-99FC-5D5C82FF5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33523-1CA0-4392-BE41-EB3CA81E5A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EAD8D-52B2-415C-99FC-5D5C82FF5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33523-1CA0-4392-BE41-EB3CA81E5A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EAD8D-52B2-415C-99FC-5D5C82FF5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533523-1CA0-4392-BE41-EB3CA81E5A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EAD8D-52B2-415C-99FC-5D5C82FF5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33523-1CA0-4392-BE41-EB3CA81E5A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EAD8D-52B2-415C-99FC-5D5C82FF5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33523-1CA0-4392-BE41-EB3CA81E5A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6EAD8D-52B2-415C-99FC-5D5C82FF5F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3533523-1CA0-4392-BE41-EB3CA81E5A2B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F6EAD8D-52B2-415C-99FC-5D5C82FF5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428604"/>
            <a:ext cx="4429156" cy="1000132"/>
          </a:xfrm>
        </p:spPr>
        <p:txBody>
          <a:bodyPr/>
          <a:lstStyle/>
          <a:p>
            <a:pPr algn="ctr"/>
            <a:r>
              <a:rPr lang="ru-RU" sz="6000" dirty="0" err="1" smtClean="0"/>
              <a:t>Чихуахуа</a:t>
            </a:r>
            <a:endParaRPr lang="ru-RU" sz="6000" dirty="0"/>
          </a:p>
        </p:txBody>
      </p:sp>
      <p:pic>
        <p:nvPicPr>
          <p:cNvPr id="4" name="Рисунок 3" descr="73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770079" y="1854066"/>
            <a:ext cx="4286280" cy="3214710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214290"/>
            <a:ext cx="7286676" cy="171451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Чихуа́хуа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самая маленькая порода собак,  названная в честь мексиканского штата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Чихуауа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7" name="Содержимое 6" descr="1250160983-clip-51kb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85852" y="1714488"/>
            <a:ext cx="5807091" cy="4381242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500042"/>
            <a:ext cx="750099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Стандарт: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Вес: от 1 до 3 кг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Высота в холке: от 15 до 23 см.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Окрас: может быть любых оттенков, сплошным или пятнистым.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Шерсть: гладкошерстные и длинношерстные.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Содержимое 6" descr="1319489352_1303791612_192146080_1-.jp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00496" y="3429000"/>
            <a:ext cx="3521075" cy="2347383"/>
          </a:xfrm>
          <a:prstGeom prst="rect">
            <a:avLst/>
          </a:prstGeom>
        </p:spPr>
      </p:pic>
      <p:pic>
        <p:nvPicPr>
          <p:cNvPr id="8" name="Рисунок 7" descr="21008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500034" y="3429000"/>
            <a:ext cx="3357586" cy="235745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Достоинства и сложности: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3471858" cy="5054617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Крепкая, достаточно выносливая, смелая и очень подвижная собачка. </a:t>
            </a:r>
          </a:p>
          <a:p>
            <a:r>
              <a:rPr lang="ru-RU" dirty="0" smtClean="0"/>
              <a:t>Довольно независима, отважна (готова сразиться со львом), горда и старается настоять на своем. </a:t>
            </a:r>
          </a:p>
          <a:p>
            <a:r>
              <a:rPr lang="ru-RU" dirty="0" smtClean="0"/>
              <a:t>Необычайно предана и верна своему хозяину. </a:t>
            </a:r>
          </a:p>
          <a:p>
            <a:r>
              <a:rPr lang="ru-RU" dirty="0" smtClean="0"/>
              <a:t>С детьми не всегда находит общий язык. </a:t>
            </a:r>
          </a:p>
          <a:p>
            <a:r>
              <a:rPr lang="ru-RU" dirty="0" smtClean="0"/>
              <a:t>Хорошо переносит путешествия. </a:t>
            </a:r>
          </a:p>
          <a:p>
            <a:r>
              <a:rPr lang="ru-RU" dirty="0" smtClean="0"/>
              <a:t>Недоверчива к посторонним, облаивает их, поэтому может быть хорошим сторожем.</a:t>
            </a:r>
          </a:p>
          <a:p>
            <a:r>
              <a:rPr lang="ru-RU" dirty="0" smtClean="0"/>
              <a:t> При воспитании следует проявлять твердость.</a:t>
            </a:r>
            <a:endParaRPr lang="ru-RU" dirty="0"/>
          </a:p>
        </p:txBody>
      </p:sp>
      <p:pic>
        <p:nvPicPr>
          <p:cNvPr id="6" name="Содержимое 5" descr="chihuahuas3yf4.jpg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71934" y="1928802"/>
            <a:ext cx="3806827" cy="321471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6413396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5" name="Содержимое 4" descr="09070304390701_IMG_586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14414" y="2000240"/>
            <a:ext cx="5857916" cy="3900683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127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Чихуахуа</vt:lpstr>
      <vt:lpstr>Слайд 2</vt:lpstr>
      <vt:lpstr>Слайд 3</vt:lpstr>
      <vt:lpstr>Достоинства и сложности: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Чихуахуа</dc:title>
  <dc:creator>User</dc:creator>
  <cp:lastModifiedBy>User</cp:lastModifiedBy>
  <cp:revision>6</cp:revision>
  <dcterms:created xsi:type="dcterms:W3CDTF">2013-11-30T11:08:46Z</dcterms:created>
  <dcterms:modified xsi:type="dcterms:W3CDTF">2014-08-30T17:47:41Z</dcterms:modified>
</cp:coreProperties>
</file>