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9"/>
  </p:notes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C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53FFF-594A-41CC-9285-9AFFC9079EF9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A725B-6E7F-4187-8A0C-92E678624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018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A725B-6E7F-4187-8A0C-92E678624A0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844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1BA4B7-A78C-4985-A905-3FB623060899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646554-3B61-42F9-A35B-620D1AA63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BA4B7-A78C-4985-A905-3FB623060899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646554-3B61-42F9-A35B-620D1AA63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BA4B7-A78C-4985-A905-3FB623060899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646554-3B61-42F9-A35B-620D1AA63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BA4B7-A78C-4985-A905-3FB623060899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646554-3B61-42F9-A35B-620D1AA63C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BA4B7-A78C-4985-A905-3FB623060899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646554-3B61-42F9-A35B-620D1AA63C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BA4B7-A78C-4985-A905-3FB623060899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646554-3B61-42F9-A35B-620D1AA63C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BA4B7-A78C-4985-A905-3FB623060899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646554-3B61-42F9-A35B-620D1AA63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BA4B7-A78C-4985-A905-3FB623060899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646554-3B61-42F9-A35B-620D1AA63C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BA4B7-A78C-4985-A905-3FB623060899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646554-3B61-42F9-A35B-620D1AA63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C1BA4B7-A78C-4985-A905-3FB623060899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646554-3B61-42F9-A35B-620D1AA63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1BA4B7-A78C-4985-A905-3FB623060899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646554-3B61-42F9-A35B-620D1AA63C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C1BA4B7-A78C-4985-A905-3FB623060899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646554-3B61-42F9-A35B-620D1AA63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58417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800C62"/>
                </a:solidFill>
                <a:latin typeface="Monotype Corsiva" panose="03010101010201010101" pitchFamily="66" charset="0"/>
              </a:rPr>
              <a:t>ХОЧУ ПОДАРИТЬ ВАМ УДАЧУ!</a:t>
            </a:r>
            <a:endParaRPr lang="ru-RU" sz="5400" dirty="0">
              <a:solidFill>
                <a:srgbClr val="800C62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708921"/>
            <a:ext cx="7772400" cy="1656184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Куча подарков для вас, которые пригодятся для привлечения удачи, счастья и успехов!</a:t>
            </a:r>
            <a:endParaRPr lang="ru-RU" sz="2800" b="1" i="1" dirty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17534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ljagushk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0"/>
            <a:ext cx="70008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785794"/>
            <a:ext cx="20002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Лягуш-ка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прино-сит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при-быль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padajuwaja-zvezd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5"/>
            <a:ext cx="9144001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52786" y="1"/>
            <a:ext cx="8858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Дарю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вам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звезду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смотрите на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нее и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загадывайте столько желаний,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сколько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хотите!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ptica-schastij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7"/>
            <a:ext cx="9144000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0"/>
            <a:ext cx="8858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Ещё один ценный атрибут - птица счастья. Приносит в дом уют и мирную обстановку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rog-izobilij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8572560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Рог изобилия. Его изображение необходимо, чтобы все начинания завершались удачно.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sahar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"/>
            <a:ext cx="57150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342899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Отличная примета рассыпать сахар - к сладкой жизни. Здесь его настолько много, что он высыпается из вазы.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volshebnaja-palochk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"/>
            <a:ext cx="65008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500042"/>
            <a:ext cx="264317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самая </a:t>
            </a:r>
            <a:r>
              <a:rPr lang="ru-RU" sz="4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настоя-щая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волшеб-ная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палочка.</a:t>
            </a:r>
            <a:endParaRPr lang="ru-RU" sz="4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zolotoe-jajc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142984"/>
            <a:ext cx="6500827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857356" y="0"/>
            <a:ext cx="728664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Золотое яйцо </a:t>
            </a:r>
            <a:endParaRPr lang="ru-RU" sz="6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3" y="1500174"/>
            <a:ext cx="24288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</a:p>
          <a:p>
            <a:pPr algn="ctr"/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подарок </a:t>
            </a:r>
          </a:p>
          <a:p>
            <a:pPr algn="ctr"/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</a:p>
          <a:p>
            <a:pPr algn="ctr"/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удачу.</a:t>
            </a:r>
            <a:endParaRPr lang="ru-RU" sz="4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rozovye-ochk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3" y="1357299"/>
            <a:ext cx="6429388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14282" y="1"/>
            <a:ext cx="89297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вдруг мир показался унылым и серым - не забудь про </a:t>
            </a: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розовые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очки.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428736"/>
            <a:ext cx="27146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 сразу станет ярче и веселее!</a:t>
            </a:r>
            <a:endParaRPr lang="ru-RU" sz="5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podkov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5" y="785794"/>
            <a:ext cx="5786446" cy="607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428604"/>
            <a:ext cx="3357554" cy="590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7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начала</a:t>
            </a:r>
            <a:endParaRPr kumimoji="0" lang="ru-RU" sz="7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дарю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подкову</a:t>
            </a:r>
            <a:endParaRPr kumimoji="0" lang="ru-RU" sz="7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zolotaja-rybk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57166"/>
            <a:ext cx="5786446" cy="6500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357166"/>
            <a:ext cx="32861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Золотая рыбка</a:t>
            </a:r>
          </a:p>
          <a:p>
            <a:pPr algn="ctr"/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станет лучшим</a:t>
            </a:r>
          </a:p>
          <a:p>
            <a:pPr algn="ctr"/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другом и</a:t>
            </a:r>
          </a:p>
          <a:p>
            <a:pPr algn="ctr"/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помощником в</a:t>
            </a:r>
          </a:p>
          <a:p>
            <a:pPr algn="ctr"/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исполнении</a:t>
            </a:r>
          </a:p>
          <a:p>
            <a:pPr algn="ctr"/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желаний.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koshk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928670"/>
            <a:ext cx="7143768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42844" y="214290"/>
            <a:ext cx="88583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Трехцветная 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кошка приносит радость в дом.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2071678"/>
            <a:ext cx="221454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Вот </a:t>
            </a:r>
            <a:endParaRPr lang="ru-RU" sz="4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вам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кошка</a:t>
            </a:r>
            <a:r>
              <a:rPr lang="ru-RU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user\Desktop\amur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9" y="1142984"/>
            <a:ext cx="8072462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42844" y="1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амур, приносящий счастье в делах сердечных.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belye-golub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5" y="714356"/>
            <a:ext cx="6500826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571480"/>
            <a:ext cx="25717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Увидеть двух белых голубей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семейному </a:t>
            </a: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благополу-чию</a:t>
            </a:r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beremennaj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500175"/>
            <a:ext cx="6572264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142852"/>
            <a:ext cx="85725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Видеть беременную - к прибыли.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2214554"/>
            <a:ext cx="264317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Поэтому </a:t>
            </a:r>
            <a:endParaRPr lang="ru-RU" sz="3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смотрите</a:t>
            </a:r>
            <a:endParaRPr lang="ru-RU" sz="3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</a:t>
            </a: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богатейте!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user\Desktop\dvojnaja-radug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500174"/>
            <a:ext cx="6072198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7158" y="0"/>
            <a:ext cx="87868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Двойная радуга к успеху.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214346" y="2428868"/>
            <a:ext cx="371477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Поздравляю, </a:t>
            </a:r>
          </a:p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она </a:t>
            </a:r>
            <a:r>
              <a:rPr lang="ru-RU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уже </a:t>
            </a:r>
            <a:endParaRPr lang="ru-RU" sz="4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перед </a:t>
            </a:r>
          </a:p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вами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klever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428736"/>
            <a:ext cx="7000893" cy="5429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42844" y="0"/>
            <a:ext cx="871543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Четырехлистный клевер самый 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известный </a:t>
            </a:r>
            <a:r>
              <a:rPr lang="ru-RU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символ удачи.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785926"/>
            <a:ext cx="214310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Теперь </a:t>
            </a:r>
          </a:p>
          <a:p>
            <a:pPr algn="ctr"/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 у </a:t>
            </a:r>
          </a:p>
          <a:p>
            <a:pPr algn="ctr"/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вас</a:t>
            </a: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есть.</a:t>
            </a:r>
            <a:endParaRPr lang="ru-RU" sz="4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303</TotalTime>
  <Words>206</Words>
  <Application>Microsoft Office PowerPoint</Application>
  <PresentationFormat>Экран (4:3)</PresentationFormat>
  <Paragraphs>52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ХОЧУ ПОДАРИТЬ ВАМ УДАЧУ!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nina</dc:creator>
  <cp:lastModifiedBy>nina</cp:lastModifiedBy>
  <cp:revision>32</cp:revision>
  <dcterms:created xsi:type="dcterms:W3CDTF">2012-05-31T08:47:45Z</dcterms:created>
  <dcterms:modified xsi:type="dcterms:W3CDTF">2015-03-15T07:53:20Z</dcterms:modified>
</cp:coreProperties>
</file>