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5B79050-5AB4-4613-A7A7-75B9929919A1}">
          <p14:sldIdLst>
            <p14:sldId id="256"/>
            <p14:sldId id="258"/>
            <p14:sldId id="259"/>
            <p14:sldId id="257"/>
            <p14:sldId id="261"/>
            <p14:sldId id="260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C:\Users\Elena\Desktop\картинки\80938c132cc0e422826393d708547c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66630"/>
            <a:ext cx="425053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272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«Будем в армии служить»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00808"/>
            <a:ext cx="41928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Ю.Чичкова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К.Ибряева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6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194" name="Picture 2" descr="C:\Users\Elena\Desktop\картинки\23-ф открытка м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61470"/>
            <a:ext cx="6192688" cy="55350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pic>
        <p:nvPicPr>
          <p:cNvPr id="3077" name="Picture 5" descr="C:\Users\Elena\Desktop\картинки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9" y="1844824"/>
            <a:ext cx="3888432" cy="36282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0427" y="545485"/>
            <a:ext cx="684539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1.Мы пока что дошколята,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шагаем, как солдаты!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8" name="Picture 6" descr="C:\Users\Elena\Desktop\картинки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26" y="2564905"/>
            <a:ext cx="3918137" cy="38052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2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17554"/>
            <a:ext cx="633622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Будем в армии служить,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Будем Родину хранить,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Чтобы было нам всегда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Хорошо на свете жить!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34888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4904" y="3433783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припев: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 descr="C:\Users\Elena\Desktop\А 4 с 23 февраля медальки №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4460611" cy="36450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7518" y="404664"/>
            <a:ext cx="79601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2.Я танкистом смелым буду,</a:t>
            </a:r>
          </a:p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Проведу свой танк повсюду!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Lanos\Рабочий стол\А 4 с 23 февраля медальки №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132856"/>
            <a:ext cx="5031085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30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9587" y="548680"/>
            <a:ext cx="80248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своей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ракетой грозной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достану в небе звёздном!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Users\Elena\Desktop\картинки\pape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5376597" cy="43204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6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3454" y="548680"/>
            <a:ext cx="82830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Я, ребята, непременно,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Буду лётчиком военным!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Users\Elena\Desktop\А 4 с 23 февраля медальки №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95230"/>
            <a:ext cx="5256584" cy="438609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3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5600" y="908720"/>
            <a:ext cx="77050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Я бесстрашным капитаном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Поплыву по океанам!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Lanos\Рабочий стол\1297755297_medal_23_fev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5062794" cy="4032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16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8261" y="692696"/>
            <a:ext cx="741279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Я хочу быть офицером,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Чтоб ходить в атаку первым!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Users\Elena\Desktop\картинки\91135-5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9246"/>
            <a:ext cx="5034631" cy="44244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3 февраля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5" descr="C:\Users\Elena\Desktop\картинки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9" y="1844824"/>
            <a:ext cx="3888432" cy="36282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101" y="545485"/>
            <a:ext cx="69800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7.Мы пока что  дошколята,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шагаем как солдаты!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6" descr="C:\Users\Elena\Desktop\картинки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26" y="3068959"/>
            <a:ext cx="3918137" cy="33011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9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107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29</cp:revision>
  <dcterms:created xsi:type="dcterms:W3CDTF">2014-02-18T17:19:20Z</dcterms:created>
  <dcterms:modified xsi:type="dcterms:W3CDTF">2014-02-19T19:25:41Z</dcterms:modified>
</cp:coreProperties>
</file>