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F74B"/>
    <a:srgbClr val="F24C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A77EE-60E3-4501-9F6B-6B4DCEDFD8EB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543F0-6134-4957-8571-6EED5EBA77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723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43F0-6134-4957-8571-6EED5EBA779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130-5BAD-49AF-943D-1CC08696E430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66F2-3437-47AD-910D-CD81D9EB9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A130-5BAD-49AF-943D-1CC08696E430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66F2-3437-47AD-910D-CD81D9EB9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28" y="-243408"/>
            <a:ext cx="9144000" cy="7290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20002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7849" y="1266596"/>
            <a:ext cx="654044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 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февраля  </a:t>
            </a:r>
            <a:r>
              <a: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День 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защитника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Отечества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572560" cy="6143669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285720" y="878294"/>
            <a:ext cx="4896544" cy="17912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chemeClr val="tx1"/>
                </a:solidFill>
              </a:rPr>
              <a:t>Моряком ты можешь стать,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Чтоб границу охранять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И служить не на земле,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А на военном (...)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160178"/>
            <a:ext cx="3416958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88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572560" cy="6143669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-540568" y="800672"/>
            <a:ext cx="7520940" cy="238219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chemeClr val="tx1"/>
                </a:solidFill>
              </a:rPr>
              <a:t>Самолет парит, как птица,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Там - воздушная граница.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На посту и днем, и ночью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Наш солдат - военный (...)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852936"/>
            <a:ext cx="411193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777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572560" cy="6143669"/>
          </a:xfrm>
          <a:prstGeom prst="rect">
            <a:avLst/>
          </a:prstGeom>
        </p:spPr>
      </p:pic>
      <p:sp>
        <p:nvSpPr>
          <p:cNvPr id="3" name="Объект 3"/>
          <p:cNvSpPr txBox="1">
            <a:spLocks/>
          </p:cNvSpPr>
          <p:nvPr/>
        </p:nvSpPr>
        <p:spPr>
          <a:xfrm>
            <a:off x="-828600" y="764704"/>
            <a:ext cx="7520940" cy="238219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chemeClr val="tx1"/>
                </a:solidFill>
              </a:rPr>
              <a:t>Снова в бой машина мчится,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Режут землю гусеницы,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Та машина в поле чистом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Управляется (...)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716" y="2708920"/>
            <a:ext cx="438905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912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"/>
            <a:ext cx="9143999" cy="6857999"/>
          </a:xfrm>
          <a:prstGeom prst="rect">
            <a:avLst/>
          </a:prstGeom>
        </p:spPr>
      </p:pic>
      <p:sp>
        <p:nvSpPr>
          <p:cNvPr id="3" name="Объект 1"/>
          <p:cNvSpPr txBox="1">
            <a:spLocks/>
          </p:cNvSpPr>
          <p:nvPr/>
        </p:nvSpPr>
        <p:spPr>
          <a:xfrm>
            <a:off x="705292" y="1342038"/>
            <a:ext cx="7709480" cy="5111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800" dirty="0" smtClean="0">
                <a:solidFill>
                  <a:schemeClr val="tx1"/>
                </a:solidFill>
              </a:rPr>
              <a:t>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tx1"/>
                </a:solidFill>
              </a:rPr>
              <a:t>Герой – за Родину горой.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tx1"/>
                </a:solidFill>
              </a:rPr>
              <a:t>Жить – Родине служить.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tx1"/>
                </a:solidFill>
              </a:rPr>
              <a:t>Где смелость – там победа.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tx1"/>
                </a:solidFill>
              </a:rPr>
              <a:t>Смелого, враг не возьмёт.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tx1"/>
                </a:solidFill>
              </a:rPr>
              <a:t>Смелый боец – в бою молодец.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tx1"/>
                </a:solidFill>
              </a:rPr>
              <a:t>Чем крепче дружба, тем легче дружба.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tx1"/>
                </a:solidFill>
              </a:rPr>
              <a:t>Плох тот солдат, который не мечтает стать генералом.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tx1"/>
                </a:solidFill>
              </a:rPr>
              <a:t>Тяжело в учении – легко в бою.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tx1"/>
                </a:solidFill>
              </a:rPr>
              <a:t>Если армия сильна – непобедима и страна.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tx1"/>
                </a:solidFill>
              </a:rPr>
              <a:t>Народ и армия едины. 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811530" y="793398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7602" y="418708"/>
            <a:ext cx="7630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и поговорки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0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699" y="537933"/>
            <a:ext cx="3954901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0227" y="548680"/>
            <a:ext cx="3817218" cy="2772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386" y="3683157"/>
            <a:ext cx="4481220" cy="2572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195" y="3550483"/>
            <a:ext cx="4279392" cy="2843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827584" y="263613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33251" y="2967335"/>
            <a:ext cx="6077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Сухопутные войска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3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54" y="0"/>
            <a:ext cx="9144000" cy="6858000"/>
          </a:xfrm>
          <a:prstGeom prst="rect">
            <a:avLst/>
          </a:prstGeom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36912"/>
            <a:ext cx="5616624" cy="3843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620688"/>
            <a:ext cx="5055988" cy="2263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827584" y="116632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0044" y="141984"/>
            <a:ext cx="7932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Военно-воздушные силы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0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836712"/>
            <a:ext cx="6197947" cy="4394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66975" y="404664"/>
            <a:ext cx="86100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Ракетные войска стратегического назначения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3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90" y="764704"/>
            <a:ext cx="3867283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508030"/>
            <a:ext cx="3708568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605" y="3419538"/>
            <a:ext cx="5475288" cy="302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16095" y="303039"/>
            <a:ext cx="7311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 - морской флот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3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93573"/>
            <a:ext cx="445121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145" y="3861048"/>
            <a:ext cx="3965798" cy="272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95536" y="873493"/>
            <a:ext cx="8964488" cy="54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0344" y="295486"/>
            <a:ext cx="64833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Войска противовоздушной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обороны страны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3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Продолжительность :2 недели</a:t>
            </a:r>
          </a:p>
          <a:p>
            <a:r>
              <a:rPr lang="ru-RU" dirty="0"/>
              <a:t>Тип </a:t>
            </a:r>
            <a:r>
              <a:rPr lang="ru-RU" dirty="0" smtClean="0"/>
              <a:t>проекта: творческий, открытый</a:t>
            </a:r>
            <a:r>
              <a:rPr lang="ru-RU" dirty="0"/>
              <a:t>, </a:t>
            </a:r>
            <a:r>
              <a:rPr lang="ru-RU" dirty="0" smtClean="0"/>
              <a:t>групповой </a:t>
            </a:r>
          </a:p>
          <a:p>
            <a:r>
              <a:rPr lang="ru-RU" dirty="0" smtClean="0"/>
              <a:t>Участники проекта: дети старшего дошкольного возраста, педагоги ДОУ, родители</a:t>
            </a:r>
          </a:p>
          <a:p>
            <a:r>
              <a:rPr lang="ru-RU" dirty="0" smtClean="0"/>
              <a:t>Степень применения проекта :возможность использовать проект  в старших группах, размещение на сайте ДОУ.</a:t>
            </a:r>
          </a:p>
          <a:p>
            <a:r>
              <a:rPr lang="ru-RU" dirty="0"/>
              <a:t>Срок реализации </a:t>
            </a:r>
            <a:r>
              <a:rPr lang="ru-RU" dirty="0" smtClean="0"/>
              <a:t>проекта </a:t>
            </a:r>
            <a:r>
              <a:rPr lang="ru-RU" dirty="0"/>
              <a:t>– февраль </a:t>
            </a:r>
            <a:r>
              <a:rPr lang="ru-RU" dirty="0" smtClean="0"/>
              <a:t>2014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744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проекта: краткосрочный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43890" cy="228601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r>
              <a:rPr lang="ru-RU" sz="3200" dirty="0" smtClean="0"/>
              <a:t>: Воспитывать </a:t>
            </a:r>
            <a:r>
              <a:rPr lang="ru-RU" sz="3200" dirty="0"/>
              <a:t>любовь к Родине, уважение к военным, гордость за силу и профессионализм Российской Армии.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708920"/>
            <a:ext cx="7929618" cy="355441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 </a:t>
            </a:r>
            <a:r>
              <a:rPr lang="ru-RU" dirty="0" smtClean="0"/>
              <a:t>: Отражение </a:t>
            </a:r>
            <a:r>
              <a:rPr lang="ru-RU" dirty="0"/>
              <a:t>государственного праздника «День защитника Отечества» в работе с детьми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Д</a:t>
            </a:r>
            <a:r>
              <a:rPr lang="ru-RU" sz="2800" dirty="0" smtClean="0"/>
              <a:t>ать </a:t>
            </a:r>
            <a:r>
              <a:rPr lang="ru-RU" sz="2800" dirty="0"/>
              <a:t>знания детям о Российской армии, уточнить их представления о родах войск;</a:t>
            </a:r>
          </a:p>
          <a:p>
            <a:r>
              <a:rPr lang="ru-RU" sz="2800" dirty="0" smtClean="0"/>
              <a:t>Развивать у детей познавательную активность, творческие способности;</a:t>
            </a:r>
          </a:p>
          <a:p>
            <a:r>
              <a:rPr lang="ru-RU" sz="2800" dirty="0" smtClean="0"/>
              <a:t>Воспитывать уважительное отношение детей к военной службе.</a:t>
            </a:r>
          </a:p>
          <a:p>
            <a:r>
              <a:rPr lang="ru-RU" sz="2800" dirty="0" smtClean="0"/>
              <a:t>Воспитывать такие качества как настойчивость, благородство, упорство, мужественность.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роводить </a:t>
            </a:r>
            <a:r>
              <a:rPr lang="ru-RU" sz="2800" dirty="0"/>
              <a:t>работу с родителями, привлекая их к патриотическому воспитанию детей в семье. 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04664"/>
            <a:ext cx="2376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1549" y="2039345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Принцип </a:t>
            </a:r>
            <a:r>
              <a:rPr lang="ru-RU" dirty="0" smtClean="0"/>
              <a:t>поисково-исследовательской деятельности </a:t>
            </a:r>
          </a:p>
          <a:p>
            <a:r>
              <a:rPr lang="ru-RU" dirty="0"/>
              <a:t>Принцип     личностно-ориентированного обучения </a:t>
            </a:r>
            <a:endParaRPr lang="ru-RU" dirty="0" smtClean="0"/>
          </a:p>
          <a:p>
            <a:r>
              <a:rPr lang="ru-RU" dirty="0"/>
              <a:t>Принцип дифференциации и интеграции всех видов деятельности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1672" y="332656"/>
            <a:ext cx="70806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Педагогические принципы </a:t>
            </a:r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9903" cy="68900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989439"/>
            <a:ext cx="83529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1 этап Подготовительный</a:t>
            </a:r>
            <a:endParaRPr lang="ru-RU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Формулирование целей и задач проекта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Изучение </a:t>
            </a:r>
            <a:r>
              <a:rPr lang="ru-RU" dirty="0"/>
              <a:t>литературы по теме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Изучение </a:t>
            </a:r>
            <a:r>
              <a:rPr lang="ru-RU" dirty="0"/>
              <a:t>Интернет-ресурсов по </a:t>
            </a:r>
            <a:r>
              <a:rPr lang="ru-RU" dirty="0" smtClean="0"/>
              <a:t>теме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 предметной среды группы.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7015" y="27901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1903" y="27761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59564" y="46531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3" y="2568485"/>
            <a:ext cx="8575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2 этап Выполнение проекта</a:t>
            </a:r>
            <a:endParaRPr lang="ru-RU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с детьми бесед о российской армии, о защитниках нашей Родины.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подвижных, дидактических, сюжетно-ролевых </a:t>
            </a:r>
            <a:r>
              <a:rPr lang="ru-RU" dirty="0" smtClean="0"/>
              <a:t>игр, праздника.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Чтение </a:t>
            </a:r>
            <a:r>
              <a:rPr lang="ru-RU" dirty="0"/>
              <a:t>художественной литературы детям (заучивание стихов).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Рассматривание </a:t>
            </a:r>
            <a:r>
              <a:rPr lang="ru-RU" dirty="0"/>
              <a:t>картин, иллюстраций, рисование </a:t>
            </a:r>
            <a:r>
              <a:rPr lang="ru-RU" dirty="0" smtClean="0"/>
              <a:t>рисунков, составление </a:t>
            </a:r>
            <a:r>
              <a:rPr lang="ru-RU" dirty="0"/>
              <a:t>альбома, </a:t>
            </a:r>
            <a:endParaRPr lang="ru-RU" dirty="0" smtClean="0"/>
          </a:p>
          <a:p>
            <a:r>
              <a:rPr lang="ru-RU" dirty="0" smtClean="0"/>
              <a:t>      просмотр </a:t>
            </a:r>
            <a:r>
              <a:rPr lang="ru-RU" dirty="0"/>
              <a:t>видеофильмов и </a:t>
            </a:r>
            <a:r>
              <a:rPr lang="ru-RU" dirty="0" smtClean="0"/>
              <a:t>презентаций.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6691" y="4628350"/>
            <a:ext cx="740882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3 этап Результаты</a:t>
            </a:r>
            <a:endParaRPr lang="ru-RU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Подготовка </a:t>
            </a:r>
            <a:r>
              <a:rPr lang="ru-RU" dirty="0"/>
              <a:t>к празднику, посвященному дню защитника Отечества;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праздника «Нашей Родины сыны нынче прославляются»;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Приобщение </a:t>
            </a:r>
            <a:r>
              <a:rPr lang="ru-RU" dirty="0"/>
              <a:t>родителей к участию в жизни детского сада.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4132" y="169747"/>
            <a:ext cx="71682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</a:t>
            </a:r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450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611" y="-11629"/>
            <a:ext cx="916523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080" y="801270"/>
            <a:ext cx="88854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Продуктивная деятельность: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лепка</a:t>
            </a:r>
            <a:r>
              <a:rPr lang="ru-RU" dirty="0"/>
              <a:t>, аппликация «Военная техника», «Пограничник с собакой»;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изготовление </a:t>
            </a:r>
            <a:r>
              <a:rPr lang="ru-RU" dirty="0"/>
              <a:t>открыток в подарок папам  и дедушкам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разучивание </a:t>
            </a:r>
            <a:r>
              <a:rPr lang="ru-RU" dirty="0"/>
              <a:t>песен: «Будем в армии </a:t>
            </a:r>
            <a:r>
              <a:rPr lang="ru-RU" dirty="0" err="1" smtClean="0"/>
              <a:t>служить»Ю.Чичкова</a:t>
            </a:r>
            <a:r>
              <a:rPr lang="ru-RU" dirty="0" smtClean="0"/>
              <a:t> ,«</a:t>
            </a:r>
            <a:r>
              <a:rPr lang="ru-RU" dirty="0"/>
              <a:t>Будем солдатами» </a:t>
            </a:r>
            <a:r>
              <a:rPr lang="ru-RU" dirty="0" err="1" smtClean="0"/>
              <a:t>Роот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«Мы дружные ребята» </a:t>
            </a:r>
            <a:r>
              <a:rPr lang="ru-RU" dirty="0" err="1"/>
              <a:t>С.Разорёнова</a:t>
            </a:r>
            <a:r>
              <a:rPr lang="ru-RU" dirty="0"/>
              <a:t>; «Моя Россия» </a:t>
            </a:r>
            <a:r>
              <a:rPr lang="ru-RU" dirty="0" err="1"/>
              <a:t>Г.Струве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презентация </a:t>
            </a:r>
            <a:r>
              <a:rPr lang="ru-RU" dirty="0"/>
              <a:t>проекта;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музыкально </a:t>
            </a:r>
            <a:r>
              <a:rPr lang="ru-RU" dirty="0"/>
              <a:t>– спортивный праздник  «Нашей Родины сыны </a:t>
            </a:r>
            <a:r>
              <a:rPr lang="ru-RU"/>
              <a:t>нынче   </a:t>
            </a:r>
            <a:r>
              <a:rPr lang="ru-RU" smtClean="0"/>
              <a:t>прославляются»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0080" y="2818068"/>
            <a:ext cx="22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/>
              <a:t>Речевое развитие: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197" y="3216488"/>
            <a:ext cx="85382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беседы на </a:t>
            </a:r>
            <a:r>
              <a:rPr lang="ru-RU" dirty="0"/>
              <a:t>тему </a:t>
            </a:r>
            <a:r>
              <a:rPr lang="ru-RU" dirty="0" smtClean="0"/>
              <a:t>«</a:t>
            </a:r>
            <a:r>
              <a:rPr lang="ru-RU" dirty="0"/>
              <a:t>Есть такая профессия – Родину защищать», «Охрана границы»;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тематические </a:t>
            </a:r>
            <a:r>
              <a:rPr lang="ru-RU" dirty="0"/>
              <a:t>занятия </a:t>
            </a:r>
            <a:r>
              <a:rPr lang="ru-RU" dirty="0" smtClean="0"/>
              <a:t>«</a:t>
            </a:r>
            <a:r>
              <a:rPr lang="ru-RU" dirty="0"/>
              <a:t>Защитникам </a:t>
            </a:r>
            <a:r>
              <a:rPr lang="ru-RU" dirty="0" smtClean="0"/>
              <a:t>поем </a:t>
            </a:r>
            <a:r>
              <a:rPr lang="ru-RU" dirty="0"/>
              <a:t>мы славу!», «Будем в армии служить»;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заучивание </a:t>
            </a:r>
            <a:r>
              <a:rPr lang="ru-RU" dirty="0"/>
              <a:t>стихотворений «День </a:t>
            </a:r>
            <a:r>
              <a:rPr lang="ru-RU" dirty="0" smtClean="0"/>
              <a:t>защитника </a:t>
            </a:r>
            <a:r>
              <a:rPr lang="ru-RU" dirty="0"/>
              <a:t>Отечества», </a:t>
            </a:r>
            <a:r>
              <a:rPr lang="ru-RU" dirty="0" smtClean="0"/>
              <a:t>«</a:t>
            </a:r>
            <a:r>
              <a:rPr lang="ru-RU" dirty="0"/>
              <a:t>Пограничники»;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знакомство </a:t>
            </a:r>
            <a:r>
              <a:rPr lang="ru-RU" dirty="0"/>
              <a:t>со службой пограничников, саперов, моряков, десантников.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рассматривание </a:t>
            </a:r>
            <a:r>
              <a:rPr lang="ru-RU" dirty="0"/>
              <a:t>и беседа по картине  Васнецова «Богатыри»;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разучивание </a:t>
            </a:r>
            <a:r>
              <a:rPr lang="ru-RU" dirty="0"/>
              <a:t>пословиц, поговорок о Родине, об армии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28041" y="4968934"/>
            <a:ext cx="611039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/>
              <a:t>Социальное развитие: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выставка </a:t>
            </a:r>
            <a:r>
              <a:rPr lang="ru-RU" dirty="0"/>
              <a:t>детских рисунков «Мой папа – самый лучший»;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конкурс  </a:t>
            </a:r>
            <a:r>
              <a:rPr lang="ru-RU" dirty="0"/>
              <a:t>рисунков на тему «Много в армии профессий»;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просмотр </a:t>
            </a:r>
            <a:r>
              <a:rPr lang="ru-RU" dirty="0"/>
              <a:t>презентации «Защитники Отечества».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9792" y="6200040"/>
            <a:ext cx="272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/>
              <a:t>Игровая деятельность</a:t>
            </a:r>
            <a:r>
              <a:rPr lang="ru-RU" sz="2000" b="1" u="sng" dirty="0" smtClean="0"/>
              <a:t>:</a:t>
            </a:r>
            <a:endParaRPr lang="ru-RU" sz="20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1056" y="188640"/>
            <a:ext cx="52965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4680520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Повышение </a:t>
            </a:r>
            <a:r>
              <a:rPr lang="ru-RU" sz="2400" dirty="0">
                <a:solidFill>
                  <a:schemeClr val="tx1"/>
                </a:solidFill>
              </a:rPr>
              <a:t>знаний у детей о Российской армии.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Проявление </a:t>
            </a:r>
            <a:r>
              <a:rPr lang="ru-RU" sz="2400" dirty="0">
                <a:solidFill>
                  <a:schemeClr val="tx1"/>
                </a:solidFill>
              </a:rPr>
              <a:t>у детей интереса к армии, уважения к защитникам Отечества.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Стремление </a:t>
            </a:r>
            <a:r>
              <a:rPr lang="ru-RU" sz="2400" dirty="0">
                <a:solidFill>
                  <a:schemeClr val="tx1"/>
                </a:solidFill>
              </a:rPr>
              <a:t>детей к совершенствованию физических качеств, к укреплению </a:t>
            </a:r>
            <a:r>
              <a:rPr lang="ru-RU" sz="2400" dirty="0" smtClean="0">
                <a:solidFill>
                  <a:schemeClr val="tx1"/>
                </a:solidFill>
              </a:rPr>
              <a:t>здоровья.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Стремление </a:t>
            </a:r>
            <a:r>
              <a:rPr lang="ru-RU" sz="2400" dirty="0">
                <a:solidFill>
                  <a:schemeClr val="tx1"/>
                </a:solidFill>
              </a:rPr>
              <a:t>детей отражать свои знания, впечатления, мысли и чувства в играх, в исполнении песен, </a:t>
            </a:r>
            <a:r>
              <a:rPr lang="ru-RU" sz="2400" dirty="0" smtClean="0">
                <a:solidFill>
                  <a:schemeClr val="tx1"/>
                </a:solidFill>
              </a:rPr>
              <a:t>в художественной деятельности, </a:t>
            </a:r>
            <a:r>
              <a:rPr lang="ru-RU" sz="2400" dirty="0">
                <a:solidFill>
                  <a:schemeClr val="tx1"/>
                </a:solidFill>
              </a:rPr>
              <a:t>в чтении стихов.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Повышение </a:t>
            </a:r>
            <a:r>
              <a:rPr lang="ru-RU" sz="2400" dirty="0">
                <a:solidFill>
                  <a:schemeClr val="tx1"/>
                </a:solidFill>
              </a:rPr>
              <a:t>заинтересованности родителей в формировании чувства патриотизма у детей.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30426" y="476672"/>
            <a:ext cx="72831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Предполагаемый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 феврал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572560" cy="6143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990600"/>
            <a:ext cx="3438525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39552" y="1485325"/>
            <a:ext cx="5256583" cy="31009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 smtClean="0"/>
              <a:t>Брат сказал: "Не торопись!</a:t>
            </a:r>
            <a:endParaRPr lang="ru-RU" sz="2400" dirty="0" smtClean="0"/>
          </a:p>
          <a:p>
            <a:r>
              <a:rPr lang="ru-RU" sz="2400" i="1" dirty="0" smtClean="0"/>
              <a:t>Лучше в школе ты учись!</a:t>
            </a:r>
            <a:endParaRPr lang="ru-RU" sz="2400" dirty="0" smtClean="0"/>
          </a:p>
          <a:p>
            <a:r>
              <a:rPr lang="ru-RU" sz="2400" i="1" dirty="0" smtClean="0"/>
              <a:t>Будешь ты отличником -</a:t>
            </a:r>
            <a:endParaRPr lang="ru-RU" sz="2400" dirty="0" smtClean="0"/>
          </a:p>
          <a:p>
            <a:r>
              <a:rPr lang="ru-RU" sz="2400" i="1" dirty="0" smtClean="0"/>
              <a:t>Станешь (...)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55576" y="71628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на военную тематику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4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619</Words>
  <Application>Microsoft Office PowerPoint</Application>
  <PresentationFormat>Экран (4:3)</PresentationFormat>
  <Paragraphs>103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Слайд 2</vt:lpstr>
      <vt:lpstr>    Цель проекта: Воспитывать любовь к Родине, уважение к военным, гордость за силу и профессионализм Российской Армии.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февраля.День Защитника Отечества.</dc:title>
  <dc:creator>DNA7 X86</dc:creator>
  <cp:lastModifiedBy>WORK</cp:lastModifiedBy>
  <cp:revision>76</cp:revision>
  <dcterms:created xsi:type="dcterms:W3CDTF">2013-04-23T18:15:24Z</dcterms:created>
  <dcterms:modified xsi:type="dcterms:W3CDTF">2014-02-20T08:10:59Z</dcterms:modified>
</cp:coreProperties>
</file>