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2" r:id="rId9"/>
    <p:sldId id="291" r:id="rId10"/>
    <p:sldId id="293" r:id="rId11"/>
    <p:sldId id="295" r:id="rId12"/>
    <p:sldId id="294" r:id="rId13"/>
    <p:sldId id="296" r:id="rId14"/>
    <p:sldId id="297" r:id="rId15"/>
    <p:sldId id="298" r:id="rId16"/>
    <p:sldId id="299" r:id="rId17"/>
    <p:sldId id="300" r:id="rId18"/>
    <p:sldId id="258" r:id="rId19"/>
    <p:sldId id="266" r:id="rId20"/>
    <p:sldId id="269" r:id="rId21"/>
    <p:sldId id="270" r:id="rId22"/>
    <p:sldId id="265" r:id="rId23"/>
    <p:sldId id="271" r:id="rId24"/>
    <p:sldId id="301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EB"/>
    <a:srgbClr val="CCCCFF"/>
    <a:srgbClr val="26F6C0"/>
    <a:srgbClr val="93E2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732F-B729-43D2-ADBA-EFB84902D280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1;&#1054;&#1043;&#1054;&#1056;&#1048;&#1058;&#1052;&#1048;&#1050;&#1040;\&#1083;&#1086;&#1075;&#1086;&#1088;&#1080;&#1090;%20&#1089;&#1088;&#1077;&#1076;&#1085;&#1080;&#1080;\&#1047;&#1086;&#1086;&#1089;&#1072;&#1076;%20-&#1087;&#1088;&#1077;&#1079;&#1077;&#1085;&#1090;&#1072;&#1094;&#1080;&#1103;\&#1047;&#1086;&#1086;&#1089;&#1072;&#1076;%20+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8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12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1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2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2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2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6.gif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19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1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5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2.gif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2.gif"/><Relationship Id="rId4" Type="http://schemas.openxmlformats.org/officeDocument/2006/relationships/image" Target="../media/image6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61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58.gif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2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BAEB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26F6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285883"/>
          </a:xfrm>
          <a:solidFill>
            <a:srgbClr val="CCCC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Зоосад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Зоосад +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3071810"/>
            <a:ext cx="6843738" cy="278608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Автор музыки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</a:rPr>
              <a:t>И.Поплянова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400" smtClean="0">
                <a:solidFill>
                  <a:srgbClr val="FF0000"/>
                </a:solidFill>
                <a:latin typeface="Arial Black" pitchFamily="34" charset="0"/>
              </a:rPr>
              <a:t>автор </a:t>
            </a:r>
            <a:r>
              <a:rPr lang="ru-RU" sz="2400" smtClean="0">
                <a:solidFill>
                  <a:srgbClr val="FF0000"/>
                </a:solidFill>
                <a:latin typeface="Arial Black" pitchFamily="34" charset="0"/>
              </a:rPr>
              <a:t>презентации Кабанцева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Л.Н.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443772" cy="2000240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Мои документы\Downloads\собачки\dog1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834351"/>
            <a:ext cx="3786182" cy="20236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:\Documents and Settings\Администратор\Рабочий стол\открытки\анимация детская, музыка\multyashki-1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572032" cy="3447361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357826"/>
            <a:ext cx="4429124" cy="1500174"/>
          </a:xfrm>
          <a:prstGeom prst="rect">
            <a:avLst/>
          </a:prstGeom>
          <a:noFill/>
        </p:spPr>
      </p:pic>
      <p:pic>
        <p:nvPicPr>
          <p:cNvPr id="15" name="Picture 12" descr="C:\Documents and Settings\Администратор\Рабочий стол\открытки\Животные_Анимашки\5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071810"/>
            <a:ext cx="2371734" cy="2600585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открытки\Животные_Анимашки\25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2428892" cy="1943113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0"/>
            <a:ext cx="2851082" cy="2333626"/>
          </a:xfrm>
          <a:prstGeom prst="rect">
            <a:avLst/>
          </a:prstGeom>
          <a:noFill/>
        </p:spPr>
      </p:pic>
      <p:pic>
        <p:nvPicPr>
          <p:cNvPr id="21" name="Picture 7" descr="C:\Documents and Settings\Администратор\Рабочий стол\открытки\анимация детская, музыка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285860"/>
            <a:ext cx="5082193" cy="10001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Documents and Settings\Администратор\Рабочий стол\открытки\анимация детская, музыка\detia-6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357430"/>
            <a:ext cx="1928826" cy="3323516"/>
          </a:xfrm>
          <a:prstGeom prst="rect">
            <a:avLst/>
          </a:prstGeom>
          <a:noFill/>
        </p:spPr>
      </p:pic>
      <p:pic>
        <p:nvPicPr>
          <p:cNvPr id="5" name="Picture 7" descr="C:\Documents and Settings\Администратор\Рабочий стол\открытки\Животные_Анимашки\4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2928958" cy="4175940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9218" name="Picture 2" descr="C:\Documents and Settings\Администратор\Рабочий стол\открытки\Животные_Анимашки\42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1438275" cy="1638300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89246" cy="2119312"/>
          </a:xfrm>
          <a:prstGeom prst="rect">
            <a:avLst/>
          </a:prstGeom>
          <a:noFill/>
        </p:spPr>
      </p:pic>
      <p:pic>
        <p:nvPicPr>
          <p:cNvPr id="9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14290"/>
            <a:ext cx="4929222" cy="20424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Documents and Settings\Администратор\Рабочий стол\открытки\анимация детская, музыка\detia-5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2819053" cy="3331608"/>
          </a:xfrm>
          <a:prstGeom prst="rect">
            <a:avLst/>
          </a:prstGeom>
          <a:noFill/>
        </p:spPr>
      </p:pic>
      <p:pic>
        <p:nvPicPr>
          <p:cNvPr id="4" name="Picture 10" descr="C:\Documents and Settings\Администратор\Рабочий стол\открытки\анимация детская, музыка\multyashki-2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428868"/>
            <a:ext cx="3429024" cy="342902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357826"/>
            <a:ext cx="4429124" cy="1500174"/>
          </a:xfrm>
          <a:prstGeom prst="rect">
            <a:avLst/>
          </a:prstGeom>
          <a:noFill/>
        </p:spPr>
      </p:pic>
      <p:pic>
        <p:nvPicPr>
          <p:cNvPr id="22530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0"/>
            <a:ext cx="3025639" cy="24765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083806" cy="2524112"/>
          </a:xfrm>
          <a:prstGeom prst="rect">
            <a:avLst/>
          </a:prstGeom>
          <a:noFill/>
        </p:spPr>
      </p:pic>
      <p:pic>
        <p:nvPicPr>
          <p:cNvPr id="5" name="Picture 7" descr="C:\Documents and Settings\Администратор\Рабочий стол\открытки\анимация детская, музыка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290"/>
            <a:ext cx="5929354" cy="1166818"/>
          </a:xfrm>
          <a:prstGeom prst="rect">
            <a:avLst/>
          </a:prstGeom>
          <a:noFill/>
        </p:spPr>
      </p:pic>
      <p:pic>
        <p:nvPicPr>
          <p:cNvPr id="6" name="Picture 11" descr="C:\Documents and Settings\Администратор\Рабочий стол\открытки\анимация детская, музыка\multyashki-1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00108"/>
            <a:ext cx="3286148" cy="4830637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открытки\Животные_Анимашки\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212303"/>
            <a:ext cx="3357586" cy="2350310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9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открытки\Животные_Анимашки\3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3571900" cy="3571900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открытки\Животные_Анимашки\7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0"/>
            <a:ext cx="466725" cy="1323975"/>
          </a:xfrm>
          <a:prstGeom prst="rect">
            <a:avLst/>
          </a:prstGeom>
          <a:noFill/>
        </p:spPr>
      </p:pic>
      <p:pic>
        <p:nvPicPr>
          <p:cNvPr id="11268" name="Picture 4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00462" cy="2865147"/>
          </a:xfrm>
          <a:prstGeom prst="rect">
            <a:avLst/>
          </a:prstGeom>
          <a:noFill/>
        </p:spPr>
      </p:pic>
      <p:pic>
        <p:nvPicPr>
          <p:cNvPr id="13" name="Picture 2" descr="C:\Documents and Settings\Администратор\Рабочий стол\открытки\анимация детская, музыка\detia-1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714620"/>
            <a:ext cx="2762266" cy="2762266"/>
          </a:xfrm>
          <a:prstGeom prst="rect">
            <a:avLst/>
          </a:prstGeom>
          <a:noFill/>
        </p:spPr>
      </p:pic>
      <p:pic>
        <p:nvPicPr>
          <p:cNvPr id="14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14290"/>
            <a:ext cx="4348945" cy="24788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ткрытки\Животные_Анимашки\2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86058"/>
            <a:ext cx="2587913" cy="2390739"/>
          </a:xfrm>
          <a:prstGeom prst="rect">
            <a:avLst/>
          </a:prstGeom>
          <a:noFill/>
        </p:spPr>
      </p:pic>
      <p:pic>
        <p:nvPicPr>
          <p:cNvPr id="3" name="Picture 9" descr="C:\Documents and Settings\Администратор\Рабочий стол\открытки\Животные_Анимашки\7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3270124" cy="4429156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6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14290"/>
            <a:ext cx="4348945" cy="2478899"/>
          </a:xfrm>
          <a:prstGeom prst="rect">
            <a:avLst/>
          </a:prstGeom>
          <a:noFill/>
        </p:spPr>
      </p:pic>
      <p:pic>
        <p:nvPicPr>
          <p:cNvPr id="24578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5581" y="0"/>
            <a:ext cx="2668419" cy="21841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Администратор\Рабочий стол\открытки\Животные_Анимашки\1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428868"/>
            <a:ext cx="3643338" cy="3139787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12295" name="Picture 7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0"/>
            <a:ext cx="2851082" cy="2333626"/>
          </a:xfrm>
          <a:prstGeom prst="rect">
            <a:avLst/>
          </a:prstGeom>
          <a:noFill/>
        </p:spPr>
      </p:pic>
      <p:pic>
        <p:nvPicPr>
          <p:cNvPr id="12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071678"/>
            <a:ext cx="1428750" cy="714375"/>
          </a:xfrm>
          <a:prstGeom prst="rect">
            <a:avLst/>
          </a:prstGeom>
          <a:noFill/>
        </p:spPr>
      </p:pic>
      <p:pic>
        <p:nvPicPr>
          <p:cNvPr id="13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57298"/>
            <a:ext cx="1428750" cy="714375"/>
          </a:xfrm>
          <a:prstGeom prst="rect">
            <a:avLst/>
          </a:prstGeom>
          <a:noFill/>
        </p:spPr>
      </p:pic>
      <p:pic>
        <p:nvPicPr>
          <p:cNvPr id="14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3116"/>
            <a:ext cx="1428750" cy="714375"/>
          </a:xfrm>
          <a:prstGeom prst="rect">
            <a:avLst/>
          </a:prstGeom>
          <a:noFill/>
        </p:spPr>
      </p:pic>
      <p:pic>
        <p:nvPicPr>
          <p:cNvPr id="15" name="Picture 7" descr="C:\Documents and Settings\Администратор\Рабочий стол\открытки\анимация детская, музыка\detia-56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000372"/>
            <a:ext cx="1785950" cy="31315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Администратор\Рабочий стол\открытки\Животные_Анимашки\7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2428892" cy="3192258"/>
          </a:xfrm>
          <a:prstGeom prst="rect">
            <a:avLst/>
          </a:prstGeom>
          <a:noFill/>
        </p:spPr>
      </p:pic>
      <p:pic>
        <p:nvPicPr>
          <p:cNvPr id="7" name="Picture 5" descr="C:\Documents and Settings\Администратор\Рабочий стол\открытки\Животные_Анимашки\6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044" y="1357298"/>
            <a:ext cx="3506956" cy="3857652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9" name="Picture 7" descr="C:\Documents and Settings\Администратор\Рабочий стол\открытки\Животные_Анимашки\66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0"/>
            <a:ext cx="1660165" cy="1643050"/>
          </a:xfrm>
          <a:prstGeom prst="rect">
            <a:avLst/>
          </a:prstGeom>
          <a:noFill/>
        </p:spPr>
      </p:pic>
      <p:pic>
        <p:nvPicPr>
          <p:cNvPr id="13318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57165"/>
            <a:ext cx="2500330" cy="2046533"/>
          </a:xfrm>
          <a:prstGeom prst="rect">
            <a:avLst/>
          </a:prstGeom>
          <a:noFill/>
        </p:spPr>
      </p:pic>
      <p:pic>
        <p:nvPicPr>
          <p:cNvPr id="1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57166"/>
            <a:ext cx="2500330" cy="20465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Documents and Settings\Администратор\Рабочий стол\открытки\Животные_Анимашки\6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3378292" cy="2808460"/>
          </a:xfrm>
          <a:prstGeom prst="rect">
            <a:avLst/>
          </a:prstGeom>
          <a:noFill/>
        </p:spPr>
      </p:pic>
      <p:pic>
        <p:nvPicPr>
          <p:cNvPr id="19" name="Picture 2" descr="C:\Documents and Settings\Администратор\Рабочий стол\открытки\Животные_Анимашки\3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429024" cy="3268602"/>
          </a:xfrm>
          <a:prstGeom prst="rect">
            <a:avLst/>
          </a:prstGeom>
          <a:noFill/>
        </p:spPr>
      </p:pic>
      <p:pic>
        <p:nvPicPr>
          <p:cNvPr id="20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21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357826"/>
            <a:ext cx="4500562" cy="1500174"/>
          </a:xfrm>
          <a:prstGeom prst="rect">
            <a:avLst/>
          </a:prstGeom>
          <a:noFill/>
        </p:spPr>
      </p:pic>
      <p:pic>
        <p:nvPicPr>
          <p:cNvPr id="23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0"/>
            <a:ext cx="2500330" cy="2046533"/>
          </a:xfrm>
          <a:prstGeom prst="rect">
            <a:avLst/>
          </a:prstGeom>
          <a:noFill/>
        </p:spPr>
      </p:pic>
      <p:pic>
        <p:nvPicPr>
          <p:cNvPr id="7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928670"/>
            <a:ext cx="1428750" cy="714375"/>
          </a:xfrm>
          <a:prstGeom prst="rect">
            <a:avLst/>
          </a:prstGeom>
          <a:noFill/>
        </p:spPr>
      </p:pic>
      <p:pic>
        <p:nvPicPr>
          <p:cNvPr id="8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357298"/>
            <a:ext cx="1428750" cy="7143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:\Documents and Settings\Администратор\Рабочий стол\открытки\Животные_Анимашки\5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714884"/>
            <a:ext cx="2339586" cy="1071566"/>
          </a:xfrm>
          <a:prstGeom prst="rect">
            <a:avLst/>
          </a:prstGeom>
          <a:noFill/>
        </p:spPr>
      </p:pic>
      <p:pic>
        <p:nvPicPr>
          <p:cNvPr id="7" name="Picture 12" descr="C:\Documents and Settings\Администратор\Рабочий стол\открытки\анимация детская, музыка\muzikaa-11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56" y="2357430"/>
            <a:ext cx="2714644" cy="3257573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500702"/>
            <a:ext cx="4500562" cy="1357298"/>
          </a:xfrm>
          <a:prstGeom prst="rect">
            <a:avLst/>
          </a:prstGeom>
          <a:noFill/>
        </p:spPr>
      </p:pic>
      <p:pic>
        <p:nvPicPr>
          <p:cNvPr id="6" name="Picture 10" descr="C:\Documents and Settings\Администратор\Рабочий стол\открытки\анимация детская, музыка\mishia-1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85885"/>
            <a:ext cx="3714776" cy="4457733"/>
          </a:xfrm>
          <a:prstGeom prst="rect">
            <a:avLst/>
          </a:prstGeom>
          <a:noFill/>
        </p:spPr>
      </p:pic>
      <p:pic>
        <p:nvPicPr>
          <p:cNvPr id="8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85728"/>
            <a:ext cx="2500330" cy="2046533"/>
          </a:xfrm>
          <a:prstGeom prst="rect">
            <a:avLst/>
          </a:prstGeom>
          <a:noFill/>
        </p:spPr>
      </p:pic>
      <p:pic>
        <p:nvPicPr>
          <p:cNvPr id="9" name="Picture 10" descr="C:\Documents and Settings\Администратор\Рабочий стол\открытки\Животные_Анимашки\25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2648782" cy="1571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открытки\анимация детская, музыка\detia-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90741"/>
            <a:ext cx="2428889" cy="2806717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открытки\анимация детская, музыка\detia-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714620"/>
            <a:ext cx="2046785" cy="2418928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открытки\анимация детская, музыка\detia-3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214422"/>
            <a:ext cx="2286016" cy="3474744"/>
          </a:xfrm>
          <a:prstGeom prst="rect">
            <a:avLst/>
          </a:prstGeom>
          <a:noFill/>
        </p:spPr>
      </p:pic>
      <p:pic>
        <p:nvPicPr>
          <p:cNvPr id="1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4950"/>
            <a:ext cx="4762500" cy="1643050"/>
          </a:xfrm>
          <a:prstGeom prst="rect">
            <a:avLst/>
          </a:prstGeom>
          <a:noFill/>
        </p:spPr>
      </p:pic>
      <p:pic>
        <p:nvPicPr>
          <p:cNvPr id="1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5286388"/>
            <a:ext cx="4762500" cy="1571612"/>
          </a:xfrm>
          <a:prstGeom prst="rect">
            <a:avLst/>
          </a:prstGeom>
          <a:noFill/>
        </p:spPr>
      </p:pic>
      <p:pic>
        <p:nvPicPr>
          <p:cNvPr id="15362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443772" cy="200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Рабочий стол\открытки\Животные_Анимашки\2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2643206" cy="2900185"/>
          </a:xfrm>
          <a:prstGeom prst="rect">
            <a:avLst/>
          </a:prstGeom>
          <a:noFill/>
        </p:spPr>
      </p:pic>
      <p:pic>
        <p:nvPicPr>
          <p:cNvPr id="3" name="Picture 8" descr="C:\Documents and Settings\Администратор\Рабочий стол\открытки\анимация детская, музыка\detia-6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2286016" cy="3657626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357826"/>
            <a:ext cx="4500562" cy="1500174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00330" cy="2046533"/>
          </a:xfrm>
          <a:prstGeom prst="rect">
            <a:avLst/>
          </a:prstGeom>
          <a:noFill/>
        </p:spPr>
      </p:pic>
      <p:pic>
        <p:nvPicPr>
          <p:cNvPr id="7" name="Picture 7" descr="C:\Documents and Settings\Администратор\Рабочий стол\открытки\анимация детская, музыка\muzikaa-11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14290"/>
            <a:ext cx="6072230" cy="11668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Рабочий стол\открытки\Животные_Анимашки\4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928802"/>
            <a:ext cx="2624145" cy="3412998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0"/>
            <a:ext cx="4762500" cy="128586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643578"/>
            <a:ext cx="4500562" cy="1214422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открытки\анимация детская, музыка\detia-3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14620"/>
            <a:ext cx="2986957" cy="3243900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2500330" cy="2046533"/>
          </a:xfrm>
          <a:prstGeom prst="rect">
            <a:avLst/>
          </a:prstGeom>
          <a:noFill/>
        </p:spPr>
      </p:pic>
      <p:pic>
        <p:nvPicPr>
          <p:cNvPr id="7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14291"/>
            <a:ext cx="6215106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4762500" cy="1214422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5572140"/>
            <a:ext cx="4762500" cy="1285860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открытки\Животные_Анимашки\4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3795731" cy="2791901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анимация детская, музыка\detia-13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031" y="2071678"/>
            <a:ext cx="2997419" cy="3786214"/>
          </a:xfrm>
          <a:prstGeom prst="rect">
            <a:avLst/>
          </a:prstGeom>
          <a:noFill/>
        </p:spPr>
      </p:pic>
      <p:pic>
        <p:nvPicPr>
          <p:cNvPr id="7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2500330" cy="2046533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открыт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500042"/>
            <a:ext cx="3929090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Рабочий стол\открытки\Животные_Анимашки\7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49200"/>
            <a:ext cx="2428892" cy="3712735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5572140"/>
            <a:ext cx="4762500" cy="128586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0"/>
            <a:ext cx="4476716" cy="1285860"/>
          </a:xfrm>
          <a:prstGeom prst="rect">
            <a:avLst/>
          </a:prstGeom>
          <a:noFill/>
        </p:spPr>
      </p:pic>
      <p:pic>
        <p:nvPicPr>
          <p:cNvPr id="5" name="Picture 11" descr="C:\Documents and Settings\Администратор\Рабочий стол\открытки\анимация детская, музыка\multyashki-22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14554"/>
            <a:ext cx="2928958" cy="3368302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2500330" cy="2046533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642918"/>
            <a:ext cx="1765813" cy="1614148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открыт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71480"/>
            <a:ext cx="1765813" cy="1614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Documents and Settings\Администратор\Рабочий стол\открытки\Животные_Анимашки\6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14620"/>
            <a:ext cx="3143272" cy="3143272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92916" cy="2286016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642918"/>
            <a:ext cx="3929090" cy="1571636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открытки\Анимашки_gif\sigpic47558_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000372"/>
            <a:ext cx="1964209" cy="18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Администратор\Рабочий стол\открыт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714488"/>
            <a:ext cx="1765813" cy="1614148"/>
          </a:xfrm>
          <a:prstGeom prst="rect">
            <a:avLst/>
          </a:prstGeom>
          <a:noFill/>
        </p:spPr>
      </p:pic>
      <p:pic>
        <p:nvPicPr>
          <p:cNvPr id="10" name="Picture 3" descr="C:\Documents and Settings\Администратор\Рабочий стол\открытки\Анимашки_gif\sigpic47558_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5" y="2928934"/>
            <a:ext cx="2118872" cy="19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CBAEB"/>
            </a:gs>
            <a:gs pos="5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Администратор\Рабочий стол\открытки\анимация детская, музыка\detia-8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2668359" cy="3270047"/>
          </a:xfrm>
          <a:prstGeom prst="rect">
            <a:avLst/>
          </a:prstGeom>
          <a:noFill/>
        </p:spPr>
      </p:pic>
      <p:pic>
        <p:nvPicPr>
          <p:cNvPr id="3" name="Picture 8" descr="C:\Documents and Settings\Администратор\Рабочий стол\открытки\анимация детская, музыка\detia-3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148948" cy="3073495"/>
          </a:xfrm>
          <a:prstGeom prst="rect">
            <a:avLst/>
          </a:prstGeom>
          <a:noFill/>
        </p:spPr>
      </p:pic>
      <p:pic>
        <p:nvPicPr>
          <p:cNvPr id="5" name="Picture 9" descr="C:\Documents and Settings\Администратор\Рабочий стол\открытки\анимация детская, музыка\detia-5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000372"/>
            <a:ext cx="1571636" cy="253426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29264"/>
            <a:ext cx="4762500" cy="1428736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357826"/>
            <a:ext cx="4500562" cy="1500174"/>
          </a:xfrm>
          <a:prstGeom prst="rect">
            <a:avLst/>
          </a:prstGeom>
          <a:noFill/>
        </p:spPr>
      </p:pic>
      <p:pic>
        <p:nvPicPr>
          <p:cNvPr id="16386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0"/>
            <a:ext cx="2327410" cy="1904998"/>
          </a:xfrm>
          <a:prstGeom prst="rect">
            <a:avLst/>
          </a:prstGeom>
          <a:noFill/>
        </p:spPr>
      </p:pic>
      <p:pic>
        <p:nvPicPr>
          <p:cNvPr id="12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1428736"/>
            <a:ext cx="4929222" cy="20424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29264"/>
            <a:ext cx="4572000" cy="1428736"/>
          </a:xfrm>
          <a:prstGeom prst="rect">
            <a:avLst/>
          </a:prstGeom>
          <a:noFill/>
        </p:spPr>
      </p:pic>
      <p:pic>
        <p:nvPicPr>
          <p:cNvPr id="4" name="Picture 10" descr="C:\Documents and Settings\Администратор\Рабочий стол\открытки\анимация детская, музыка\detia-5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4214842" cy="2917967"/>
          </a:xfrm>
          <a:prstGeom prst="rect">
            <a:avLst/>
          </a:prstGeom>
          <a:noFill/>
        </p:spPr>
      </p:pic>
      <p:pic>
        <p:nvPicPr>
          <p:cNvPr id="5" name="Picture 15" descr="C:\Documents and Settings\Администратор\Рабочий стол\открытки\анимация детская, музыка\multyashki-9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643182"/>
            <a:ext cx="2428892" cy="2412141"/>
          </a:xfrm>
          <a:prstGeom prst="rect">
            <a:avLst/>
          </a:prstGeom>
          <a:noFill/>
        </p:spPr>
      </p:pic>
      <p:pic>
        <p:nvPicPr>
          <p:cNvPr id="7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86447"/>
            <a:ext cx="4929222" cy="2042421"/>
          </a:xfrm>
          <a:prstGeom prst="rect">
            <a:avLst/>
          </a:prstGeom>
          <a:noFill/>
        </p:spPr>
      </p:pic>
      <p:pic>
        <p:nvPicPr>
          <p:cNvPr id="17410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89247" cy="2119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4950"/>
            <a:ext cx="4762500" cy="1643050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57826"/>
            <a:ext cx="4572000" cy="1500174"/>
          </a:xfrm>
          <a:prstGeom prst="rect">
            <a:avLst/>
          </a:prstGeom>
          <a:noFill/>
        </p:spPr>
      </p:pic>
      <p:pic>
        <p:nvPicPr>
          <p:cNvPr id="8" name="Picture 4" descr="C:\Documents and Settings\Администратор\Рабочий стол\открытки\Животные_Анимашки\3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571768" cy="2263156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открытки\анимация детская, музыка\detia-6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000240"/>
            <a:ext cx="6941056" cy="3106123"/>
          </a:xfrm>
          <a:prstGeom prst="rect">
            <a:avLst/>
          </a:prstGeom>
          <a:noFill/>
        </p:spPr>
      </p:pic>
      <p:pic>
        <p:nvPicPr>
          <p:cNvPr id="18434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0"/>
            <a:ext cx="2851082" cy="23336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199" y="0"/>
            <a:ext cx="2443801" cy="2000264"/>
          </a:xfrm>
          <a:prstGeom prst="rect">
            <a:avLst/>
          </a:prstGeom>
          <a:noFill/>
        </p:spPr>
      </p:pic>
      <p:pic>
        <p:nvPicPr>
          <p:cNvPr id="4" name="Picture 8" descr="C:\Documents and Settings\Администратор\Рабочий стол\открытки\Животные_Анимашки\7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14422"/>
            <a:ext cx="4725624" cy="4554820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7" name="Picture 12" descr="C:\Documents and Settings\Администратор\Рабочий стол\открытки\анимация детская, музыка\baby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449880"/>
            <a:ext cx="2714644" cy="3034014"/>
          </a:xfrm>
          <a:prstGeom prst="rect">
            <a:avLst/>
          </a:prstGeom>
          <a:noFill/>
        </p:spPr>
      </p:pic>
      <p:pic>
        <p:nvPicPr>
          <p:cNvPr id="12" name="Picture 10" descr="C:\Documents and Settings\Администратор\Рабочий стол\открытки\Животные_Анимашки\25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5735"/>
            <a:ext cx="3643306" cy="2161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2851082" cy="2333626"/>
          </a:xfrm>
          <a:prstGeom prst="rect">
            <a:avLst/>
          </a:prstGeom>
          <a:noFill/>
        </p:spPr>
      </p:pic>
      <p:pic>
        <p:nvPicPr>
          <p:cNvPr id="4" name="Picture 4" descr="C:\Documents and Settings\Администратор\Рабочий стол\открытки\анимация детская, музыка\multyashki-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4286280" cy="5143537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открытки\Животные_Анимашки\59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857496"/>
            <a:ext cx="2596615" cy="1571636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Администратор\Рабочий стол\открытки\Животные_Анимашки\3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6500858" cy="5643578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4762500" cy="1428736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429264"/>
            <a:ext cx="4500562" cy="1428736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1082" cy="23336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Администратор\Рабочий стол\открытки\Животные_Анимашки\4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6168"/>
            <a:ext cx="6143636" cy="4251395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8" descr="C:\Documents and Settings\Администратор\Рабочий стол\открытки\Животные_Анимашки\19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2214578" cy="2214578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21506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80165" cy="23574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</Words>
  <Application>Microsoft Office PowerPoint</Application>
  <PresentationFormat>Экран (4:3)</PresentationFormat>
  <Paragraphs>4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Зоосад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Admin</cp:lastModifiedBy>
  <cp:revision>46</cp:revision>
  <dcterms:created xsi:type="dcterms:W3CDTF">2010-11-05T11:39:53Z</dcterms:created>
  <dcterms:modified xsi:type="dcterms:W3CDTF">2012-11-03T03:22:37Z</dcterms:modified>
</cp:coreProperties>
</file>