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AA6"/>
    <a:srgbClr val="744C61"/>
    <a:srgbClr val="009900"/>
    <a:srgbClr val="8E3269"/>
    <a:srgbClr val="FF66CC"/>
    <a:srgbClr val="0066FF"/>
    <a:srgbClr val="ACFAF8"/>
    <a:srgbClr val="55F13B"/>
    <a:srgbClr val="ABE6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6B1112-68CF-4363-A784-9F13FBDDE8F3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404032-D4AE-4E53-B5B3-FC096113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0D72A-EE15-48E0-966A-F29C8FA85B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A176-3D2A-46B4-93E1-34B13673CCD0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3E77-2C2B-458B-A27F-E13C231C7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9507-BC29-4938-B0E6-D83DFA18AEB6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0AEA-BA7C-45F5-8419-A5E39031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032F-F3DC-47A3-B218-D98D93880BA4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D516-7D36-4C65-8373-F182B88C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14A3-50DF-408C-889E-E80172E66FE3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5D9A-348B-4687-9309-D56016E1F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3363-7B89-4290-95E7-F3799A28F096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B224-1113-496D-A3D6-ADB986505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E257-3ACB-4FD9-B8B2-4F27701C1A21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A806-50CA-40E5-9B0A-2E5AECD2F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F2E-A855-4B72-B339-4AF0CF735CBA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6989-0519-4D76-8740-6090342B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F3B0-5BE8-4F6D-8B69-0C515EEA3266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5070-3FF8-4942-B7B5-35ACFC0E6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FFF0-6DA1-4021-B706-5416BADAD794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1C4F-01F8-47AA-B387-AC801885D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31A6-232F-44AA-B5D3-90DBC1771436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89E5-E373-4EE0-9A47-D54F50262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7FF6-1AC9-4F60-9622-082C2A99BB3B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887A-4EC1-498F-A2DE-7153B811E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EA3630-168B-4342-84CA-6ACBBB6292C5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253D6D-D0F8-4DDB-B6E6-3873144C2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/>
          <a:lstStyle/>
          <a:p>
            <a:r>
              <a:rPr lang="ru-RU" dirty="0" smtClean="0"/>
              <a:t>Учим цифры</a:t>
            </a:r>
            <a:br>
              <a:rPr lang="ru-RU" dirty="0" smtClean="0"/>
            </a:br>
            <a:r>
              <a:rPr lang="ru-RU" sz="3200" dirty="0" smtClean="0"/>
              <a:t>« В зоопарке»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Автор стиха </a:t>
            </a:r>
            <a:r>
              <a:rPr lang="ru-RU" sz="1800" dirty="0" smtClean="0"/>
              <a:t>В.Степанов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643314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Учитель-дефектолог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МОУ Большеижорская СОШ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Броннинский</a:t>
            </a:r>
            <a:r>
              <a:rPr lang="ru-RU" dirty="0" smtClean="0"/>
              <a:t> филиал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Гуренкова Ирина Алексеевна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480" y="1500174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flipV="1">
            <a:off x="500034" y="3071810"/>
            <a:ext cx="428625" cy="35719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6197802" y="1702758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6460756" y="1630689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6625851" y="1378508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39927" y="191261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1285852" y="4786322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7572396" y="3143248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3786182" y="1928802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1285852" y="3286124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4214810" y="471488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3357554" y="4000504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00034" y="4071942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2285984" y="4429132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2071670" y="3286124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/>
          <a:lstStyle/>
          <a:p>
            <a:r>
              <a:rPr lang="ru-RU" sz="4000" dirty="0" smtClean="0"/>
              <a:t>Утки плавают, ныряют</a:t>
            </a:r>
            <a:br>
              <a:rPr lang="ru-RU" sz="4000" dirty="0" smtClean="0"/>
            </a:br>
            <a:r>
              <a:rPr lang="ru-RU" sz="4000" dirty="0" smtClean="0"/>
              <a:t>И, играя, напевают,</a:t>
            </a:r>
            <a:br>
              <a:rPr lang="ru-RU" sz="4000" dirty="0" smtClean="0"/>
            </a:br>
            <a:r>
              <a:rPr lang="ru-RU" sz="4000" dirty="0" smtClean="0"/>
              <a:t>Что еще не скоро осень.</a:t>
            </a:r>
            <a:br>
              <a:rPr lang="ru-RU" sz="4000" dirty="0" smtClean="0"/>
            </a:br>
            <a:r>
              <a:rPr lang="ru-RU" sz="4000" dirty="0" smtClean="0"/>
              <a:t>Пишет Мурка цифру …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7030A0"/>
                </a:solidFill>
              </a:rPr>
              <a:t>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уткии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641" t="24882" r="33738" b="23578"/>
          <a:stretch>
            <a:fillRect/>
          </a:stretch>
        </p:blipFill>
        <p:spPr>
          <a:xfrm>
            <a:off x="5429256" y="2500306"/>
            <a:ext cx="3254124" cy="304418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3600" dirty="0" smtClean="0"/>
              <a:t>Попугаи говорят,</a:t>
            </a:r>
            <a:br>
              <a:rPr lang="ru-RU" sz="3600" dirty="0" smtClean="0"/>
            </a:br>
            <a:r>
              <a:rPr lang="ru-RU" sz="3600" dirty="0" smtClean="0"/>
              <a:t>Что красив у них наряд.</a:t>
            </a:r>
            <a:br>
              <a:rPr lang="ru-RU" sz="3600" dirty="0" smtClean="0"/>
            </a:br>
            <a:r>
              <a:rPr lang="ru-RU" sz="3600" dirty="0" smtClean="0"/>
              <a:t>Трудно в это не поверить.</a:t>
            </a:r>
            <a:br>
              <a:rPr lang="ru-RU" sz="3600" dirty="0" smtClean="0"/>
            </a:br>
            <a:r>
              <a:rPr lang="ru-RU" sz="3600" dirty="0" smtClean="0"/>
              <a:t>Пишет Мурка цифру … .</a:t>
            </a:r>
            <a:br>
              <a:rPr lang="ru-RU" sz="3600" dirty="0" smtClean="0"/>
            </a:br>
            <a:r>
              <a:rPr lang="ru-RU" sz="6600" dirty="0" smtClean="0">
                <a:solidFill>
                  <a:srgbClr val="0066FF"/>
                </a:solidFill>
              </a:rPr>
              <a:t>9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Содержимое 5" descr="папугаи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681"/>
          <a:stretch>
            <a:fillRect/>
          </a:stretch>
        </p:blipFill>
        <p:spPr>
          <a:xfrm>
            <a:off x="5357818" y="2786058"/>
            <a:ext cx="3357554" cy="277316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попугаии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58"/>
            <a:ext cx="3714752" cy="27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/>
          <a:lstStyle/>
          <a:p>
            <a:r>
              <a:rPr lang="ru-RU" sz="4000" dirty="0" smtClean="0"/>
              <a:t>Обожают обезьяны</a:t>
            </a:r>
            <a:br>
              <a:rPr lang="ru-RU" sz="4000" dirty="0" smtClean="0"/>
            </a:br>
            <a:r>
              <a:rPr lang="ru-RU" sz="4000" dirty="0" smtClean="0"/>
              <a:t>Есть душистые бананы.</a:t>
            </a:r>
            <a:br>
              <a:rPr lang="ru-RU" sz="4000" dirty="0" smtClean="0"/>
            </a:br>
            <a:r>
              <a:rPr lang="ru-RU" sz="4000" dirty="0" smtClean="0"/>
              <a:t>Вот бы всюду их развесить!</a:t>
            </a:r>
            <a:br>
              <a:rPr lang="ru-RU" sz="4000" dirty="0" smtClean="0"/>
            </a:br>
            <a:r>
              <a:rPr lang="ru-RU" sz="4000" dirty="0" smtClean="0"/>
              <a:t>Пишет Мурка крупно … .</a:t>
            </a:r>
            <a:br>
              <a:rPr lang="ru-RU" sz="4000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10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цк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22" t="36303" b="27394"/>
          <a:stretch>
            <a:fillRect/>
          </a:stretch>
        </p:blipFill>
        <p:spPr>
          <a:xfrm>
            <a:off x="757843" y="3857628"/>
            <a:ext cx="7028835" cy="221457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1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FFFF00"/>
                </a:solidFill>
              </a:rPr>
              <a:t>2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92D050"/>
                </a:solidFill>
              </a:rPr>
              <a:t>3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00B0F0"/>
                </a:solidFill>
              </a:rPr>
              <a:t>4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FF66CC"/>
                </a:solidFill>
              </a:rPr>
              <a:t>5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8E3269"/>
                </a:solidFill>
              </a:rPr>
              <a:t>6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009900"/>
                </a:solidFill>
              </a:rPr>
              <a:t>7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744C61"/>
                </a:solidFill>
              </a:rPr>
              <a:t>8</a:t>
            </a:r>
            <a:r>
              <a:rPr lang="ru-RU" sz="8000" i="1" dirty="0" smtClean="0">
                <a:solidFill>
                  <a:srgbClr val="0070C0"/>
                </a:solidFill>
              </a:rPr>
              <a:t> </a:t>
            </a:r>
            <a:r>
              <a:rPr lang="ru-RU" sz="8000" i="1" dirty="0" smtClean="0">
                <a:solidFill>
                  <a:srgbClr val="531AA6"/>
                </a:solidFill>
              </a:rPr>
              <a:t>9</a:t>
            </a:r>
            <a:r>
              <a:rPr lang="ru-RU" sz="8000" i="1" dirty="0" smtClean="0">
                <a:solidFill>
                  <a:srgbClr val="0070C0"/>
                </a:solidFill>
              </a:rPr>
              <a:t> 10</a:t>
            </a:r>
            <a:endParaRPr lang="ru-RU" sz="96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Десять! Кончилась тетрадь –</a:t>
            </a:r>
          </a:p>
          <a:p>
            <a:pPr algn="ctr">
              <a:buNone/>
            </a:pPr>
            <a:r>
              <a:rPr lang="ru-RU" dirty="0" smtClean="0"/>
              <a:t>Негде </a:t>
            </a:r>
            <a:r>
              <a:rPr lang="ru-RU" dirty="0" err="1" smtClean="0"/>
              <a:t>Мурочке</a:t>
            </a:r>
            <a:r>
              <a:rPr lang="ru-RU" dirty="0" smtClean="0"/>
              <a:t> писать.</a:t>
            </a:r>
          </a:p>
          <a:p>
            <a:pPr algn="ctr">
              <a:buNone/>
            </a:pPr>
            <a:r>
              <a:rPr lang="ru-RU" dirty="0" smtClean="0"/>
              <a:t>Ну и ладно, ну и пусть:</a:t>
            </a:r>
          </a:p>
          <a:p>
            <a:pPr algn="ctr">
              <a:buNone/>
            </a:pPr>
            <a:r>
              <a:rPr lang="ru-RU" dirty="0" smtClean="0"/>
              <a:t>Счет запомним наизусть!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Скучно Мурке у окна,</a:t>
            </a:r>
          </a:p>
          <a:p>
            <a:pPr algn="ctr">
              <a:buNone/>
            </a:pPr>
            <a:r>
              <a:rPr lang="ru-RU" dirty="0" smtClean="0"/>
              <a:t>В зоопарк идет она.</a:t>
            </a:r>
          </a:p>
          <a:p>
            <a:pPr algn="ctr">
              <a:buNone/>
            </a:pPr>
            <a:r>
              <a:rPr lang="ru-RU" dirty="0" smtClean="0"/>
              <a:t>Есть у </a:t>
            </a:r>
            <a:r>
              <a:rPr lang="ru-RU" dirty="0" err="1" smtClean="0"/>
              <a:t>Мурочки</a:t>
            </a:r>
            <a:r>
              <a:rPr lang="ru-RU" dirty="0" smtClean="0"/>
              <a:t> тетрадь</a:t>
            </a:r>
          </a:p>
          <a:p>
            <a:pPr algn="ctr">
              <a:buNone/>
            </a:pPr>
            <a:r>
              <a:rPr lang="ru-RU" dirty="0" smtClean="0"/>
              <a:t>Будет </a:t>
            </a:r>
            <a:r>
              <a:rPr lang="ru-RU" dirty="0" err="1" smtClean="0"/>
              <a:t>Мурочка</a:t>
            </a:r>
            <a:r>
              <a:rPr lang="ru-RU" dirty="0" smtClean="0"/>
              <a:t> считать.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/>
          <a:lstStyle/>
          <a:p>
            <a:r>
              <a:rPr lang="ru-RU" sz="3600" dirty="0" smtClean="0"/>
              <a:t>От жары укрылся в тень</a:t>
            </a:r>
            <a:br>
              <a:rPr lang="ru-RU" sz="3600" dirty="0" smtClean="0"/>
            </a:br>
            <a:r>
              <a:rPr lang="ru-RU" sz="3600" dirty="0" smtClean="0"/>
              <a:t>Толстый северный тюлень.</a:t>
            </a:r>
            <a:br>
              <a:rPr lang="ru-RU" sz="3600" dirty="0" smtClean="0"/>
            </a:br>
            <a:r>
              <a:rPr lang="ru-RU" sz="3600" dirty="0" smtClean="0"/>
              <a:t>Он живет средь белых льдин...</a:t>
            </a:r>
            <a:br>
              <a:rPr lang="ru-RU" sz="3600" dirty="0" smtClean="0"/>
            </a:br>
            <a:r>
              <a:rPr lang="ru-RU" sz="3600" dirty="0" smtClean="0"/>
              <a:t>Пишет </a:t>
            </a:r>
            <a:r>
              <a:rPr lang="ru-RU" sz="3600" dirty="0" err="1" smtClean="0"/>
              <a:t>Мурочка</a:t>
            </a:r>
            <a:r>
              <a:rPr lang="ru-RU" sz="3600" dirty="0" smtClean="0"/>
              <a:t> … 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9600" dirty="0" smtClean="0">
                <a:solidFill>
                  <a:srgbClr val="FF0000"/>
                </a:solidFill>
              </a:rPr>
              <a:t>1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pic>
        <p:nvPicPr>
          <p:cNvPr id="7" name="Содержимое 6" descr="тюл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928934"/>
            <a:ext cx="3248302" cy="280797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ru-RU" dirty="0" smtClean="0"/>
              <a:t>Ходят рядом лев и львица-</a:t>
            </a:r>
            <a:br>
              <a:rPr lang="ru-RU" dirty="0" smtClean="0"/>
            </a:br>
            <a:r>
              <a:rPr lang="ru-RU" dirty="0" smtClean="0"/>
              <a:t>Царь и грозная царица.</a:t>
            </a:r>
            <a:br>
              <a:rPr lang="ru-RU" dirty="0" smtClean="0"/>
            </a:br>
            <a:r>
              <a:rPr lang="ru-RU" dirty="0" smtClean="0"/>
              <a:t>Мурка-родственница льва-</a:t>
            </a:r>
            <a:br>
              <a:rPr lang="ru-RU" dirty="0" smtClean="0"/>
            </a:br>
            <a:r>
              <a:rPr lang="ru-RU" dirty="0" smtClean="0"/>
              <a:t>Гордо </a:t>
            </a:r>
            <a:r>
              <a:rPr lang="ru-RU" dirty="0" smtClean="0"/>
              <a:t>пишет цифру … .</a:t>
            </a:r>
            <a:br>
              <a:rPr lang="ru-RU" dirty="0" smtClean="0"/>
            </a:br>
            <a:r>
              <a:rPr lang="ru-RU" sz="9600" dirty="0" smtClean="0">
                <a:solidFill>
                  <a:srgbClr val="00B050"/>
                </a:solidFill>
              </a:rPr>
              <a:t>2</a:t>
            </a:r>
            <a:r>
              <a:rPr lang="ru-RU" sz="13200" dirty="0" smtClean="0">
                <a:solidFill>
                  <a:srgbClr val="00B050"/>
                </a:solidFill>
              </a:rPr>
              <a:t/>
            </a:r>
            <a:br>
              <a:rPr lang="ru-RU" sz="13200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Содержимое 5" descr="львы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454" t="11448"/>
          <a:stretch>
            <a:fillRect/>
          </a:stretch>
        </p:blipFill>
        <p:spPr>
          <a:xfrm>
            <a:off x="5626646" y="3357562"/>
            <a:ext cx="3517354" cy="2763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8786842" cy="3357586"/>
          </a:xfrm>
        </p:spPr>
        <p:txBody>
          <a:bodyPr/>
          <a:lstStyle/>
          <a:p>
            <a:r>
              <a:rPr lang="ru-RU" dirty="0" smtClean="0"/>
              <a:t>Ну а здесь резвятся пони,</a:t>
            </a:r>
            <a:br>
              <a:rPr lang="ru-RU" dirty="0" smtClean="0"/>
            </a:br>
            <a:r>
              <a:rPr lang="ru-RU" dirty="0" smtClean="0"/>
              <a:t>Пони-маленькие кони.</a:t>
            </a:r>
            <a:br>
              <a:rPr lang="ru-RU" dirty="0" smtClean="0"/>
            </a:br>
            <a:r>
              <a:rPr lang="ru-RU" dirty="0" smtClean="0"/>
              <a:t>Знаешь сколько их? Смотри!</a:t>
            </a:r>
            <a:br>
              <a:rPr lang="ru-RU" dirty="0" smtClean="0"/>
            </a:br>
            <a:r>
              <a:rPr lang="ru-RU" dirty="0" smtClean="0"/>
              <a:t>Пишет Мурка цифру … 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dirty="0" smtClean="0">
                <a:solidFill>
                  <a:srgbClr val="0070C0"/>
                </a:solidFill>
              </a:rPr>
              <a:t>3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пон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55" b="9819"/>
          <a:stretch>
            <a:fillRect/>
          </a:stretch>
        </p:blipFill>
        <p:spPr>
          <a:xfrm>
            <a:off x="4929190" y="3286124"/>
            <a:ext cx="4214810" cy="278608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Славно в зимние морозы,</a:t>
            </a:r>
            <a:br>
              <a:rPr lang="ru-RU" dirty="0" smtClean="0"/>
            </a:br>
            <a:r>
              <a:rPr lang="ru-RU" dirty="0" smtClean="0"/>
              <a:t>В тёплых шубах ходят козы.</a:t>
            </a:r>
            <a:br>
              <a:rPr lang="ru-RU" dirty="0" smtClean="0"/>
            </a:br>
            <a:r>
              <a:rPr lang="ru-RU" dirty="0" smtClean="0"/>
              <a:t>Нет рогов острее в мире.</a:t>
            </a:r>
            <a:br>
              <a:rPr lang="ru-RU" dirty="0" smtClean="0"/>
            </a:br>
            <a:r>
              <a:rPr lang="ru-RU" dirty="0" smtClean="0"/>
              <a:t>Пишет </a:t>
            </a:r>
            <a:r>
              <a:rPr lang="ru-RU" dirty="0" err="1" smtClean="0"/>
              <a:t>Мурочка</a:t>
            </a:r>
            <a:r>
              <a:rPr lang="ru-RU" dirty="0" smtClean="0"/>
              <a:t> … .</a:t>
            </a:r>
            <a:br>
              <a:rPr lang="ru-RU" dirty="0" smtClean="0"/>
            </a:br>
            <a:r>
              <a:rPr lang="ru-RU" sz="9600" dirty="0" smtClean="0">
                <a:solidFill>
                  <a:srgbClr val="7030A0"/>
                </a:solidFill>
              </a:rPr>
              <a:t>4</a:t>
            </a:r>
            <a:br>
              <a:rPr lang="ru-RU" sz="9600" dirty="0" smtClean="0">
                <a:solidFill>
                  <a:srgbClr val="7030A0"/>
                </a:solidFill>
              </a:rPr>
            </a:br>
            <a:endParaRPr lang="ru-RU" dirty="0" smtClean="0"/>
          </a:p>
        </p:txBody>
      </p:sp>
      <p:pic>
        <p:nvPicPr>
          <p:cNvPr id="6" name="Содержимое 5" descr="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33807">
            <a:off x="7160876" y="1857364"/>
            <a:ext cx="1983124" cy="2262981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707884-780D-4BB6-9038-DD595A5EE065}" type="datetime1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DA710-84B7-4877-B241-3C5CFB2A1AE3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Рисунок 6" descr="к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3338">
            <a:off x="6286512" y="4357694"/>
            <a:ext cx="1878082" cy="2143116"/>
          </a:xfrm>
          <a:prstGeom prst="rect">
            <a:avLst/>
          </a:prstGeom>
        </p:spPr>
      </p:pic>
      <p:pic>
        <p:nvPicPr>
          <p:cNvPr id="8" name="Рисунок 7" descr="к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8990" flipH="1">
            <a:off x="-124817" y="2649262"/>
            <a:ext cx="1878082" cy="2143116"/>
          </a:xfrm>
          <a:prstGeom prst="rect">
            <a:avLst/>
          </a:prstGeom>
        </p:spPr>
      </p:pic>
      <p:pic>
        <p:nvPicPr>
          <p:cNvPr id="9" name="Рисунок 8" descr="ко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90900" flipH="1">
            <a:off x="1507975" y="4902536"/>
            <a:ext cx="1504747" cy="171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Зайки- серые трусишки-</a:t>
            </a:r>
          </a:p>
          <a:p>
            <a:pPr algn="ctr">
              <a:buNone/>
            </a:pPr>
            <a:r>
              <a:rPr lang="ru-RU" dirty="0" smtClean="0"/>
              <a:t>Длинноухие братишки.</a:t>
            </a:r>
          </a:p>
          <a:p>
            <a:pPr algn="ctr">
              <a:buNone/>
            </a:pPr>
            <a:r>
              <a:rPr lang="ru-RU" dirty="0" smtClean="0"/>
              <a:t>Вышли зайки погулять.</a:t>
            </a:r>
          </a:p>
          <a:p>
            <a:pPr algn="ctr">
              <a:buNone/>
            </a:pPr>
            <a:r>
              <a:rPr lang="ru-RU" dirty="0" smtClean="0"/>
              <a:t>Пишет Мурка цифру … 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sz="8800" dirty="0" smtClean="0">
                <a:solidFill>
                  <a:srgbClr val="FF66CC"/>
                </a:solidFill>
              </a:rPr>
              <a:t>5</a:t>
            </a:r>
            <a:endParaRPr lang="ru-RU" sz="8800" dirty="0" smtClean="0">
              <a:solidFill>
                <a:srgbClr val="FF66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 descr="зайки.jpg"/>
          <p:cNvPicPr>
            <a:picLocks noChangeAspect="1"/>
          </p:cNvPicPr>
          <p:nvPr/>
        </p:nvPicPr>
        <p:blipFill>
          <a:blip r:embed="rId2"/>
          <a:srcRect r="28946"/>
          <a:stretch>
            <a:fillRect/>
          </a:stretch>
        </p:blipFill>
        <p:spPr>
          <a:xfrm>
            <a:off x="6572232" y="2714620"/>
            <a:ext cx="2571768" cy="292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Трудно белочек считать –</a:t>
            </a:r>
          </a:p>
          <a:p>
            <a:pPr algn="ctr">
              <a:buNone/>
            </a:pPr>
            <a:r>
              <a:rPr lang="ru-RU" dirty="0" smtClean="0"/>
              <a:t>Любят белочки скакать.</a:t>
            </a:r>
          </a:p>
          <a:p>
            <a:pPr algn="ctr">
              <a:buNone/>
            </a:pPr>
            <a:r>
              <a:rPr lang="ru-RU" dirty="0" smtClean="0"/>
              <a:t>Но у Мурки навык есть!</a:t>
            </a:r>
          </a:p>
          <a:p>
            <a:pPr algn="ctr">
              <a:buNone/>
            </a:pPr>
            <a:r>
              <a:rPr lang="ru-RU" dirty="0" smtClean="0"/>
              <a:t>Пишет мурка цифру … .</a:t>
            </a:r>
          </a:p>
          <a:p>
            <a:pPr algn="ctr">
              <a:buNone/>
            </a:pPr>
            <a:r>
              <a:rPr lang="ru-RU" sz="8800" dirty="0" smtClean="0">
                <a:solidFill>
                  <a:srgbClr val="FFFF00"/>
                </a:solidFill>
              </a:rPr>
              <a:t>6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740">
            <a:off x="6897323" y="-39067"/>
            <a:ext cx="2452471" cy="1838323"/>
          </a:xfrm>
          <a:prstGeom prst="rect">
            <a:avLst/>
          </a:prstGeom>
        </p:spPr>
      </p:pic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1665">
            <a:off x="6917951" y="1906316"/>
            <a:ext cx="2047870" cy="1535042"/>
          </a:xfrm>
          <a:prstGeom prst="rect">
            <a:avLst/>
          </a:prstGeom>
        </p:spPr>
      </p:pic>
      <p:pic>
        <p:nvPicPr>
          <p:cNvPr id="8" name="Рисунок 7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1352" flipH="1">
            <a:off x="-177751" y="-55034"/>
            <a:ext cx="2762250" cy="2070527"/>
          </a:xfrm>
          <a:prstGeom prst="rect">
            <a:avLst/>
          </a:prstGeom>
        </p:spPr>
      </p:pic>
      <p:pic>
        <p:nvPicPr>
          <p:cNvPr id="9" name="Рисунок 8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0439" flipH="1">
            <a:off x="-76633" y="1908654"/>
            <a:ext cx="2428892" cy="1820648"/>
          </a:xfrm>
          <a:prstGeom prst="rect">
            <a:avLst/>
          </a:prstGeom>
        </p:spPr>
      </p:pic>
      <p:pic>
        <p:nvPicPr>
          <p:cNvPr id="10" name="Рисунок 9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14818"/>
            <a:ext cx="2071255" cy="1552571"/>
          </a:xfrm>
          <a:prstGeom prst="rect">
            <a:avLst/>
          </a:prstGeom>
        </p:spPr>
      </p:pic>
      <p:pic>
        <p:nvPicPr>
          <p:cNvPr id="11" name="Рисунок 10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0034" y="4143380"/>
            <a:ext cx="2286016" cy="17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dirty="0" smtClean="0"/>
              <a:t>У колючего ежа </a:t>
            </a:r>
            <a:br>
              <a:rPr lang="ru-RU" dirty="0" smtClean="0"/>
            </a:br>
            <a:r>
              <a:rPr lang="ru-RU" dirty="0" smtClean="0"/>
              <a:t>Все в семействе сторожа.</a:t>
            </a:r>
            <a:br>
              <a:rPr lang="ru-RU" dirty="0" smtClean="0"/>
            </a:br>
            <a:r>
              <a:rPr lang="ru-RU" dirty="0" smtClean="0"/>
              <a:t>И не страшно им совсем.</a:t>
            </a:r>
            <a:br>
              <a:rPr lang="ru-RU" dirty="0" smtClean="0"/>
            </a:br>
            <a:r>
              <a:rPr lang="ru-RU" dirty="0" smtClean="0"/>
              <a:t>Пишет Мурка цифру … .</a:t>
            </a:r>
            <a:br>
              <a:rPr lang="ru-RU" dirty="0" smtClean="0"/>
            </a:br>
            <a:r>
              <a:rPr lang="ru-RU" sz="8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ЕЖ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3143248"/>
            <a:ext cx="3868144" cy="258682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114A3-50DF-408C-889E-E80172E66FE3}" type="datetime1">
              <a:rPr lang="ru-RU" smtClean="0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5D9A-348B-4687-9309-D56016E1F0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144</TotalTime>
  <Words>161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нач.школа 13. математика.</vt:lpstr>
      <vt:lpstr>Учим цифры « В зоопарке»  Автор стиха В.Степанов</vt:lpstr>
      <vt:lpstr>Слайд 2</vt:lpstr>
      <vt:lpstr>От жары укрылся в тень Толстый северный тюлень. Он живет средь белых льдин... Пишет Мурочка … .   1  </vt:lpstr>
      <vt:lpstr>Ходят рядом лев и львица- Царь и грозная царица. Мурка-родственница льва- Гордо пишет цифру … . 2 </vt:lpstr>
      <vt:lpstr>Ну а здесь резвятся пони, Пони-маленькие кони. Знаешь сколько их? Смотри! Пишет Мурка цифру … .  3</vt:lpstr>
      <vt:lpstr>Славно в зимние морозы, В тёплых шубах ходят козы. Нет рогов острее в мире. Пишет Мурочка … . 4 </vt:lpstr>
      <vt:lpstr>Слайд 7</vt:lpstr>
      <vt:lpstr>Слайд 8</vt:lpstr>
      <vt:lpstr>У колючего ежа  Все в семействе сторожа. И не страшно им совсем. Пишет Мурка цифру … . 7</vt:lpstr>
      <vt:lpstr>Утки плавают, ныряют И, играя, напевают, Что еще не скоро осень. Пишет Мурка цифру … . 8 </vt:lpstr>
      <vt:lpstr>Попугаи говорят, Что красив у них наряд. Трудно в это не поверить. Пишет Мурка цифру … . 9 </vt:lpstr>
      <vt:lpstr>Обожают обезьяны Есть душистые бананы. Вот бы всюду их развесить! Пишет Мурка крупно … . 10</vt:lpstr>
      <vt:lpstr>1 2 3 4 5 6 7 8 9 10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знаю цифры!</dc:title>
  <dc:creator>User</dc:creator>
  <dc:description>http://aida.ucoz.ru</dc:description>
  <cp:lastModifiedBy>User</cp:lastModifiedBy>
  <cp:revision>15</cp:revision>
  <dcterms:created xsi:type="dcterms:W3CDTF">2015-03-14T15:04:47Z</dcterms:created>
  <dcterms:modified xsi:type="dcterms:W3CDTF">2015-03-14T17:50:35Z</dcterms:modified>
</cp:coreProperties>
</file>