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handoutMasterIdLst>
    <p:handoutMasterId r:id="rId19"/>
  </p:handoutMasterIdLst>
  <p:sldIdLst>
    <p:sldId id="256" r:id="rId2"/>
    <p:sldId id="257" r:id="rId3"/>
    <p:sldId id="258" r:id="rId4"/>
    <p:sldId id="263" r:id="rId5"/>
    <p:sldId id="262" r:id="rId6"/>
    <p:sldId id="275" r:id="rId7"/>
    <p:sldId id="264" r:id="rId8"/>
    <p:sldId id="265" r:id="rId9"/>
    <p:sldId id="266" r:id="rId10"/>
    <p:sldId id="267" r:id="rId11"/>
    <p:sldId id="268" r:id="rId12"/>
    <p:sldId id="271" r:id="rId13"/>
    <p:sldId id="272" r:id="rId14"/>
    <p:sldId id="273" r:id="rId15"/>
    <p:sldId id="261" r:id="rId16"/>
    <p:sldId id="274" r:id="rId1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149" autoAdjust="0"/>
    <p:restoredTop sz="94660"/>
  </p:normalViewPr>
  <p:slideViewPr>
    <p:cSldViewPr>
      <p:cViewPr>
        <p:scale>
          <a:sx n="60" d="100"/>
          <a:sy n="60" d="100"/>
        </p:scale>
        <p:origin x="-1458" y="-9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2712"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E311144-8A4C-4110-A4A7-FBEE2D97D084}" type="datetimeFigureOut">
              <a:rPr lang="ru-RU"/>
              <a:pPr>
                <a:defRPr/>
              </a:pPr>
              <a:t>11.03.2014</a:t>
            </a:fld>
            <a:endParaRPr lang="ru-R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7E1A339-C4BD-48D0-8F4F-FF2EEB044595}" type="slidenum">
              <a:rPr lang="ru-RU"/>
              <a:pPr>
                <a:defRPr/>
              </a:pPr>
              <a:t>‹#›</a:t>
            </a:fld>
            <a:endParaRPr lang="ru-RU"/>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93798C20-B779-46FA-8841-0A7F2EED28AF}" type="datetimeFigureOut">
              <a:rPr lang="ru-RU"/>
              <a:pPr>
                <a:defRPr/>
              </a:pPr>
              <a:t>11.03.2014</a:t>
            </a:fld>
            <a:endParaRPr lang="ru-R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ru-RU"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A3B3FD59-58F8-4745-87E3-549C21518B02}" type="slidenum">
              <a:rPr lang="ru-RU"/>
              <a:pPr>
                <a:defRPr/>
              </a:pPr>
              <a:t>‹#›</a:t>
            </a:fld>
            <a:endParaRPr lang="ru-RU"/>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857488" y="2130425"/>
            <a:ext cx="5600712" cy="1227137"/>
          </a:xfrm>
        </p:spPr>
        <p:txBody>
          <a:bodyPr>
            <a:normAutofit/>
          </a:bodyPr>
          <a:lstStyle>
            <a:lvl1pPr>
              <a:defRPr sz="3600">
                <a:latin typeface="Segoe Script" pitchFamily="34" charset="0"/>
              </a:defRPr>
            </a:lvl1pPr>
          </a:lstStyle>
          <a:p>
            <a:r>
              <a:rPr lang="ru-RU" smtClean="0"/>
              <a:t>Образец заголовка</a:t>
            </a:r>
            <a:endParaRPr lang="ru-RU" dirty="0"/>
          </a:p>
        </p:txBody>
      </p:sp>
      <p:sp>
        <p:nvSpPr>
          <p:cNvPr id="3" name="Subtitle 2"/>
          <p:cNvSpPr>
            <a:spLocks noGrp="1"/>
          </p:cNvSpPr>
          <p:nvPr>
            <p:ph type="subTitle" idx="1"/>
          </p:nvPr>
        </p:nvSpPr>
        <p:spPr>
          <a:xfrm>
            <a:off x="3286116" y="3571876"/>
            <a:ext cx="4629160" cy="971560"/>
          </a:xfrm>
        </p:spPr>
        <p:txBody>
          <a:bodyPr>
            <a:normAutofit/>
          </a:bodyPr>
          <a:lstStyle>
            <a:lvl1pPr marL="0" indent="0" algn="ctr">
              <a:buNone/>
              <a:defRPr sz="2400">
                <a:solidFill>
                  <a:schemeClr val="tx1">
                    <a:tint val="75000"/>
                  </a:schemeClr>
                </a:solidFill>
                <a:latin typeface="Segoe Script"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Рисунок с подписью">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3"/>
          <a:srcRect/>
          <a:stretch>
            <a:fillRect/>
          </a:stretch>
        </p:blipFill>
        <p:spPr bwMode="auto">
          <a:xfrm>
            <a:off x="6715125" y="0"/>
            <a:ext cx="2428875" cy="1736725"/>
          </a:xfrm>
          <a:prstGeom prst="rect">
            <a:avLst/>
          </a:prstGeom>
          <a:noFill/>
          <a:ln w="9525">
            <a:noFill/>
            <a:miter lim="800000"/>
            <a:headEnd/>
            <a:tailEnd/>
          </a:ln>
        </p:spPr>
      </p:pic>
      <p:sp>
        <p:nvSpPr>
          <p:cNvPr id="2" name="Title 1"/>
          <p:cNvSpPr>
            <a:spLocks noGrp="1"/>
          </p:cNvSpPr>
          <p:nvPr>
            <p:ph type="title"/>
          </p:nvPr>
        </p:nvSpPr>
        <p:spPr>
          <a:xfrm>
            <a:off x="2643174" y="5076840"/>
            <a:ext cx="4857784" cy="566738"/>
          </a:xfrm>
        </p:spPr>
        <p:txBody>
          <a:bodyPr anchor="b"/>
          <a:lstStyle>
            <a:lvl1pPr algn="ctr">
              <a:defRPr sz="2000" b="0">
                <a:latin typeface="Segoe Script" pitchFamily="34" charset="0"/>
              </a:defRPr>
            </a:lvl1pPr>
          </a:lstStyle>
          <a:p>
            <a:r>
              <a:rPr lang="ru-RU" smtClean="0"/>
              <a:t>Образец заголовка</a:t>
            </a:r>
            <a:endParaRPr lang="ru-RU" dirty="0"/>
          </a:p>
        </p:txBody>
      </p:sp>
      <p:sp>
        <p:nvSpPr>
          <p:cNvPr id="3" name="Picture Placeholder 2"/>
          <p:cNvSpPr>
            <a:spLocks noGrp="1"/>
          </p:cNvSpPr>
          <p:nvPr>
            <p:ph type="pic" idx="1"/>
          </p:nvPr>
        </p:nvSpPr>
        <p:spPr>
          <a:xfrm>
            <a:off x="2643174" y="889015"/>
            <a:ext cx="4857784" cy="4114800"/>
          </a:xfrm>
        </p:spPr>
        <p:style>
          <a:lnRef idx="2">
            <a:schemeClr val="accent2"/>
          </a:lnRef>
          <a:fillRef idx="1">
            <a:schemeClr val="lt1"/>
          </a:fillRef>
          <a:effectRef idx="0">
            <a:schemeClr val="accent2"/>
          </a:effectRef>
          <a:fontRef idx="none"/>
        </p:style>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Пользовательский макет">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3"/>
          <a:srcRect/>
          <a:stretch>
            <a:fillRect/>
          </a:stretch>
        </p:blipFill>
        <p:spPr bwMode="auto">
          <a:xfrm>
            <a:off x="0" y="0"/>
            <a:ext cx="2428875" cy="1736725"/>
          </a:xfrm>
          <a:prstGeom prst="rect">
            <a:avLst/>
          </a:prstGeom>
          <a:noFill/>
          <a:ln w="9525">
            <a:noFill/>
            <a:miter lim="800000"/>
            <a:headEnd/>
            <a:tailEnd/>
          </a:ln>
        </p:spPr>
      </p:pic>
      <p:sp>
        <p:nvSpPr>
          <p:cNvPr id="12" name="Title 1"/>
          <p:cNvSpPr>
            <a:spLocks noGrp="1"/>
          </p:cNvSpPr>
          <p:nvPr>
            <p:ph type="title"/>
          </p:nvPr>
        </p:nvSpPr>
        <p:spPr>
          <a:xfrm>
            <a:off x="2285984" y="5072074"/>
            <a:ext cx="4857784" cy="566738"/>
          </a:xfrm>
        </p:spPr>
        <p:txBody>
          <a:bodyPr anchor="b"/>
          <a:lstStyle>
            <a:lvl1pPr algn="ctr">
              <a:defRPr sz="2000" b="0">
                <a:latin typeface="Segoe Script" pitchFamily="34" charset="0"/>
              </a:defRPr>
            </a:lvl1pPr>
          </a:lstStyle>
          <a:p>
            <a:r>
              <a:rPr lang="ru-RU" smtClean="0"/>
              <a:t>Образец заголовка</a:t>
            </a:r>
            <a:endParaRPr lang="ru-RU" dirty="0"/>
          </a:p>
        </p:txBody>
      </p:sp>
      <p:sp>
        <p:nvSpPr>
          <p:cNvPr id="13" name="Picture Placeholder 2"/>
          <p:cNvSpPr>
            <a:spLocks noGrp="1"/>
          </p:cNvSpPr>
          <p:nvPr>
            <p:ph type="pic" idx="1"/>
          </p:nvPr>
        </p:nvSpPr>
        <p:spPr>
          <a:xfrm>
            <a:off x="2285984" y="857232"/>
            <a:ext cx="4857784" cy="4114800"/>
          </a:xfrm>
        </p:spPr>
        <p:style>
          <a:lnRef idx="2">
            <a:schemeClr val="accent2"/>
          </a:lnRef>
          <a:fillRef idx="1">
            <a:schemeClr val="lt1"/>
          </a:fillRef>
          <a:effectRef idx="0">
            <a:schemeClr val="accent2"/>
          </a:effectRef>
          <a:fontRef idx="none"/>
        </p:style>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icture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6" name="Picture 2"/>
          <p:cNvPicPr>
            <a:picLocks noChangeAspect="1" noChangeArrowheads="1"/>
          </p:cNvPicPr>
          <p:nvPr userDrawn="1"/>
        </p:nvPicPr>
        <p:blipFill>
          <a:blip r:embed="rId3"/>
          <a:srcRect/>
          <a:stretch>
            <a:fillRect/>
          </a:stretch>
        </p:blipFill>
        <p:spPr bwMode="auto">
          <a:xfrm>
            <a:off x="6715125" y="0"/>
            <a:ext cx="2428875" cy="1736725"/>
          </a:xfrm>
          <a:prstGeom prst="rect">
            <a:avLst/>
          </a:prstGeom>
          <a:noFill/>
          <a:ln w="9525">
            <a:noFill/>
            <a:miter lim="800000"/>
            <a:headEnd/>
            <a:tailEnd/>
          </a:ln>
        </p:spPr>
      </p:pic>
      <p:sp>
        <p:nvSpPr>
          <p:cNvPr id="14" name="Picture Placeholder 2"/>
          <p:cNvSpPr>
            <a:spLocks noGrp="1"/>
          </p:cNvSpPr>
          <p:nvPr>
            <p:ph type="pic" idx="10"/>
          </p:nvPr>
        </p:nvSpPr>
        <p:spPr>
          <a:xfrm>
            <a:off x="4714876" y="857232"/>
            <a:ext cx="4143404" cy="4114800"/>
          </a:xfrm>
        </p:spPr>
        <p:style>
          <a:lnRef idx="2">
            <a:schemeClr val="accent2"/>
          </a:lnRef>
          <a:fillRef idx="1">
            <a:schemeClr val="lt1"/>
          </a:fillRef>
          <a:effectRef idx="0">
            <a:schemeClr val="accent2"/>
          </a:effectRef>
          <a:fontRef idx="none"/>
        </p:style>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dirty="0"/>
          </a:p>
        </p:txBody>
      </p:sp>
      <p:sp>
        <p:nvSpPr>
          <p:cNvPr id="16" name="Text Placeholder 15"/>
          <p:cNvSpPr>
            <a:spLocks noGrp="1"/>
          </p:cNvSpPr>
          <p:nvPr>
            <p:ph type="body" sz="quarter" idx="11"/>
          </p:nvPr>
        </p:nvSpPr>
        <p:spPr>
          <a:xfrm>
            <a:off x="4714876" y="5072063"/>
            <a:ext cx="4143374" cy="571515"/>
          </a:xfrm>
        </p:spPr>
        <p:txBody>
          <a:bodyPr rtlCol="0" anchor="b">
            <a:normAutofit/>
          </a:bodyPr>
          <a:lstStyle>
            <a:lvl1pPr algn="ctr" defTabSz="914400" rtl="0" eaLnBrk="1" latinLnBrk="0" hangingPunct="1">
              <a:spcBef>
                <a:spcPct val="0"/>
              </a:spcBef>
              <a:buNone/>
              <a:defRPr lang="ru-RU" sz="1800" b="0" kern="1200" dirty="0" smtClean="0">
                <a:solidFill>
                  <a:schemeClr val="tx1"/>
                </a:solidFill>
                <a:latin typeface="Segoe Script" pitchFamily="34" charset="0"/>
                <a:ea typeface="+mj-ea"/>
                <a:cs typeface="+mj-cs"/>
              </a:defRPr>
            </a:lvl1pPr>
          </a:lstStyle>
          <a:p>
            <a:pPr lvl="0"/>
            <a:r>
              <a:rPr lang="ru-RU" smtClean="0"/>
              <a:t>Образец текста</a:t>
            </a:r>
          </a:p>
        </p:txBody>
      </p:sp>
      <p:sp>
        <p:nvSpPr>
          <p:cNvPr id="18" name="Picture Placeholder 17"/>
          <p:cNvSpPr>
            <a:spLocks noGrp="1"/>
          </p:cNvSpPr>
          <p:nvPr>
            <p:ph type="pic" sz="quarter" idx="12"/>
          </p:nvPr>
        </p:nvSpPr>
        <p:spPr>
          <a:xfrm>
            <a:off x="428625" y="857250"/>
            <a:ext cx="4071938" cy="4114800"/>
          </a:xfrm>
        </p:spPr>
        <p:style>
          <a:lnRef idx="2">
            <a:schemeClr val="accent2"/>
          </a:lnRef>
          <a:fillRef idx="1">
            <a:schemeClr val="lt1"/>
          </a:fillRef>
          <a:effectRef idx="0">
            <a:schemeClr val="accent2"/>
          </a:effectRef>
          <a:fontRef idx="none"/>
        </p:style>
        <p:txBody>
          <a:bodyPr rtlCol="0">
            <a:normAutofit/>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lang="ru-RU" sz="3200" kern="1200" baseline="0" dirty="0" smtClean="0">
                <a:solidFill>
                  <a:schemeClr val="tx1"/>
                </a:solidFill>
                <a:latin typeface="Segoe" pitchFamily="34" charset="0"/>
                <a:ea typeface="+mn-ea"/>
                <a:cs typeface="+mn-cs"/>
              </a:defRPr>
            </a:lvl1pPr>
          </a:lstStyle>
          <a:p>
            <a:pPr lvl="0"/>
            <a:r>
              <a:rPr lang="ru-RU" noProof="0" smtClean="0"/>
              <a:t>Вставка рисунка</a:t>
            </a:r>
            <a:endParaRPr lang="ru-RU" noProof="0" dirty="0"/>
          </a:p>
        </p:txBody>
      </p:sp>
      <p:sp>
        <p:nvSpPr>
          <p:cNvPr id="20" name="Text Placeholder 19"/>
          <p:cNvSpPr>
            <a:spLocks noGrp="1"/>
          </p:cNvSpPr>
          <p:nvPr>
            <p:ph type="body" sz="quarter" idx="13"/>
          </p:nvPr>
        </p:nvSpPr>
        <p:spPr>
          <a:xfrm>
            <a:off x="428625" y="5072074"/>
            <a:ext cx="4071937" cy="571489"/>
          </a:xfrm>
        </p:spPr>
        <p:txBody>
          <a:bodyPr rtlCol="0" anchor="b">
            <a:normAutofit/>
          </a:bodyPr>
          <a:lstStyle>
            <a:lvl1pPr marL="342900" marR="0" indent="-342900" algn="ctr" defTabSz="914400" rtl="0" eaLnBrk="1" fontAlgn="auto" latinLnBrk="0" hangingPunct="1">
              <a:lnSpc>
                <a:spcPct val="100000"/>
              </a:lnSpc>
              <a:spcBef>
                <a:spcPct val="0"/>
              </a:spcBef>
              <a:spcAft>
                <a:spcPts val="0"/>
              </a:spcAft>
              <a:buClrTx/>
              <a:buSzTx/>
              <a:buFont typeface="Arial" pitchFamily="34" charset="0"/>
              <a:buNone/>
              <a:tabLst/>
              <a:defRPr lang="ru-RU" sz="1800" b="0" kern="1200" dirty="0" smtClean="0">
                <a:solidFill>
                  <a:schemeClr val="tx1"/>
                </a:solidFill>
                <a:latin typeface="Segoe Script" pitchFamily="34" charset="0"/>
                <a:ea typeface="+mj-ea"/>
                <a:cs typeface="+mj-cs"/>
              </a:defRPr>
            </a:lvl1pPr>
          </a:lstStyle>
          <a:p>
            <a:pPr lvl="0"/>
            <a:r>
              <a:rPr lang="ru-RU" smtClean="0"/>
              <a:t>Образец текста</a:t>
            </a:r>
          </a:p>
        </p:txBody>
      </p:sp>
    </p:spTree>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Picture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3"/>
          <a:srcRect/>
          <a:stretch>
            <a:fillRect/>
          </a:stretch>
        </p:blipFill>
        <p:spPr bwMode="auto">
          <a:xfrm>
            <a:off x="6715125" y="0"/>
            <a:ext cx="2428875" cy="1736725"/>
          </a:xfrm>
          <a:prstGeom prst="rect">
            <a:avLst/>
          </a:prstGeom>
          <a:noFill/>
          <a:ln w="9525">
            <a:noFill/>
            <a:miter lim="800000"/>
            <a:headEnd/>
            <a:tailEnd/>
          </a:ln>
        </p:spPr>
      </p:pic>
      <p:sp>
        <p:nvSpPr>
          <p:cNvPr id="2" name="Title 1"/>
          <p:cNvSpPr>
            <a:spLocks noGrp="1"/>
          </p:cNvSpPr>
          <p:nvPr>
            <p:ph type="title"/>
          </p:nvPr>
        </p:nvSpPr>
        <p:spPr>
          <a:xfrm>
            <a:off x="285720" y="5143512"/>
            <a:ext cx="8572560" cy="566738"/>
          </a:xfrm>
        </p:spPr>
        <p:txBody>
          <a:bodyPr anchor="b"/>
          <a:lstStyle>
            <a:lvl1pPr algn="ctr">
              <a:defRPr sz="2000" b="0">
                <a:latin typeface="Segoe Script" pitchFamily="34" charset="0"/>
              </a:defRPr>
            </a:lvl1pPr>
          </a:lstStyle>
          <a:p>
            <a:r>
              <a:rPr lang="ru-RU" smtClean="0"/>
              <a:t>Образец заголовка</a:t>
            </a:r>
            <a:endParaRPr lang="ru-RU" dirty="0"/>
          </a:p>
        </p:txBody>
      </p:sp>
      <p:sp>
        <p:nvSpPr>
          <p:cNvPr id="3" name="Picture Placeholder 2"/>
          <p:cNvSpPr>
            <a:spLocks noGrp="1"/>
          </p:cNvSpPr>
          <p:nvPr>
            <p:ph type="pic" idx="1"/>
          </p:nvPr>
        </p:nvSpPr>
        <p:spPr>
          <a:xfrm>
            <a:off x="285720" y="928670"/>
            <a:ext cx="8643998" cy="4114800"/>
          </a:xfrm>
        </p:spPr>
        <p:style>
          <a:lnRef idx="2">
            <a:schemeClr val="accent2"/>
          </a:lnRef>
          <a:fillRef idx="1">
            <a:schemeClr val="lt1"/>
          </a:fillRef>
          <a:effectRef idx="0">
            <a:schemeClr val="accent2"/>
          </a:effectRef>
          <a:fontRef idx="none"/>
        </p:style>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4357686" y="2143116"/>
            <a:ext cx="2428875" cy="2071688"/>
          </a:xfrm>
        </p:spPr>
        <p:txBody>
          <a:bodyPr rtlCol="0">
            <a:normAutofit/>
          </a:bodyPr>
          <a:lstStyle>
            <a:lvl1pPr>
              <a:buNone/>
              <a:defRPr/>
            </a:lvl1pPr>
          </a:lstStyle>
          <a:p>
            <a:pPr lvl="0"/>
            <a:r>
              <a:rPr lang="ru-RU" noProof="0" smtClean="0"/>
              <a:t>Вставка рисунка</a:t>
            </a:r>
            <a:endParaRPr lang="ru-RU" noProof="0"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8"/>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643188" y="0"/>
            <a:ext cx="5972175" cy="12144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Text Placeholder 2"/>
          <p:cNvSpPr>
            <a:spLocks noGrp="1"/>
          </p:cNvSpPr>
          <p:nvPr>
            <p:ph type="body" idx="1"/>
          </p:nvPr>
        </p:nvSpPr>
        <p:spPr bwMode="auto">
          <a:xfrm>
            <a:off x="2643188" y="1600200"/>
            <a:ext cx="6043612"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6B67099-BDDA-469D-9C30-3597F32FA8FA}" type="datetimeFigureOut">
              <a:rPr lang="ru-RU"/>
              <a:pPr>
                <a:defRPr/>
              </a:pPr>
              <a:t>11.03.2014</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DD501384-39CC-4EBC-86BA-F6DC060B926B}"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Lst>
  <p:txStyles>
    <p:titleStyle>
      <a:lvl1pPr algn="ctr" rtl="0" eaLnBrk="0" fontAlgn="base" hangingPunct="0">
        <a:spcBef>
          <a:spcPct val="0"/>
        </a:spcBef>
        <a:spcAft>
          <a:spcPct val="0"/>
        </a:spcAft>
        <a:defRPr sz="2800" kern="1200">
          <a:solidFill>
            <a:schemeClr val="tx1"/>
          </a:solidFill>
          <a:latin typeface="Segoe Script" pitchFamily="34" charset="0"/>
          <a:ea typeface="+mj-ea"/>
          <a:cs typeface="+mj-cs"/>
        </a:defRPr>
      </a:lvl1pPr>
      <a:lvl2pPr algn="ctr" rtl="0" eaLnBrk="0" fontAlgn="base" hangingPunct="0">
        <a:spcBef>
          <a:spcPct val="0"/>
        </a:spcBef>
        <a:spcAft>
          <a:spcPct val="0"/>
        </a:spcAft>
        <a:defRPr sz="2800">
          <a:solidFill>
            <a:schemeClr val="tx1"/>
          </a:solidFill>
          <a:latin typeface="Segoe Script"/>
        </a:defRPr>
      </a:lvl2pPr>
      <a:lvl3pPr algn="ctr" rtl="0" eaLnBrk="0" fontAlgn="base" hangingPunct="0">
        <a:spcBef>
          <a:spcPct val="0"/>
        </a:spcBef>
        <a:spcAft>
          <a:spcPct val="0"/>
        </a:spcAft>
        <a:defRPr sz="2800">
          <a:solidFill>
            <a:schemeClr val="tx1"/>
          </a:solidFill>
          <a:latin typeface="Segoe Script"/>
        </a:defRPr>
      </a:lvl3pPr>
      <a:lvl4pPr algn="ctr" rtl="0" eaLnBrk="0" fontAlgn="base" hangingPunct="0">
        <a:spcBef>
          <a:spcPct val="0"/>
        </a:spcBef>
        <a:spcAft>
          <a:spcPct val="0"/>
        </a:spcAft>
        <a:defRPr sz="2800">
          <a:solidFill>
            <a:schemeClr val="tx1"/>
          </a:solidFill>
          <a:latin typeface="Segoe Script"/>
        </a:defRPr>
      </a:lvl4pPr>
      <a:lvl5pPr algn="ctr" rtl="0" eaLnBrk="0" fontAlgn="base" hangingPunct="0">
        <a:spcBef>
          <a:spcPct val="0"/>
        </a:spcBef>
        <a:spcAft>
          <a:spcPct val="0"/>
        </a:spcAft>
        <a:defRPr sz="2800">
          <a:solidFill>
            <a:schemeClr val="tx1"/>
          </a:solidFill>
          <a:latin typeface="Segoe Script"/>
        </a:defRPr>
      </a:lvl5pPr>
      <a:lvl6pPr marL="457200" algn="ctr" rtl="0" fontAlgn="base">
        <a:spcBef>
          <a:spcPct val="0"/>
        </a:spcBef>
        <a:spcAft>
          <a:spcPct val="0"/>
        </a:spcAft>
        <a:defRPr sz="2800">
          <a:solidFill>
            <a:schemeClr val="tx1"/>
          </a:solidFill>
          <a:latin typeface="Segoe Script"/>
        </a:defRPr>
      </a:lvl6pPr>
      <a:lvl7pPr marL="914400" algn="ctr" rtl="0" fontAlgn="base">
        <a:spcBef>
          <a:spcPct val="0"/>
        </a:spcBef>
        <a:spcAft>
          <a:spcPct val="0"/>
        </a:spcAft>
        <a:defRPr sz="2800">
          <a:solidFill>
            <a:schemeClr val="tx1"/>
          </a:solidFill>
          <a:latin typeface="Segoe Script"/>
        </a:defRPr>
      </a:lvl7pPr>
      <a:lvl8pPr marL="1371600" algn="ctr" rtl="0" fontAlgn="base">
        <a:spcBef>
          <a:spcPct val="0"/>
        </a:spcBef>
        <a:spcAft>
          <a:spcPct val="0"/>
        </a:spcAft>
        <a:defRPr sz="2800">
          <a:solidFill>
            <a:schemeClr val="tx1"/>
          </a:solidFill>
          <a:latin typeface="Segoe Script"/>
        </a:defRPr>
      </a:lvl8pPr>
      <a:lvl9pPr marL="1828800" algn="ctr" rtl="0" fontAlgn="base">
        <a:spcBef>
          <a:spcPct val="0"/>
        </a:spcBef>
        <a:spcAft>
          <a:spcPct val="0"/>
        </a:spcAft>
        <a:defRPr sz="2800">
          <a:solidFill>
            <a:schemeClr val="tx1"/>
          </a:solidFill>
          <a:latin typeface="Segoe Script"/>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Segoe" pitchFamily="34" charset="0"/>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Segoe" pitchFamily="34" charset="0"/>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Segoe" pitchFamily="34" charset="0"/>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Segoe" pitchFamily="34" charset="0"/>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Segoe"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image" Target="../media/image8.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14688" y="571500"/>
            <a:ext cx="5429250" cy="2214563"/>
          </a:xfrm>
        </p:spPr>
        <p:txBody>
          <a:bodyPr rtlCol="0">
            <a:noAutofit/>
          </a:bodyPr>
          <a:lstStyle/>
          <a:p>
            <a:pPr eaLnBrk="1" fontAlgn="auto" hangingPunct="1">
              <a:spcAft>
                <a:spcPts val="0"/>
              </a:spcAft>
              <a:defRPr/>
            </a:pPr>
            <a:r>
              <a:rPr lang="ru-RU" sz="4200" b="1" dirty="0" smtClean="0">
                <a:solidFill>
                  <a:schemeClr val="accent2">
                    <a:lumMod val="50000"/>
                  </a:schemeClr>
                </a:solidFill>
                <a:effectLst>
                  <a:outerShdw blurRad="38100" dist="38100" dir="2700000" algn="tl">
                    <a:srgbClr val="000000">
                      <a:alpha val="43137"/>
                    </a:srgbClr>
                  </a:outerShdw>
                </a:effectLst>
                <a:latin typeface="Bookman Old Style" pitchFamily="18" charset="0"/>
              </a:rPr>
              <a:t>Ваш ребёнок идёт в школу</a:t>
            </a:r>
            <a:endParaRPr lang="ru-RU" sz="4200" b="1" dirty="0">
              <a:solidFill>
                <a:schemeClr val="accent2">
                  <a:lumMod val="50000"/>
                </a:schemeClr>
              </a:solidFill>
              <a:effectLst>
                <a:outerShdw blurRad="38100" dist="38100" dir="2700000" algn="tl">
                  <a:srgbClr val="000000">
                    <a:alpha val="43137"/>
                  </a:srgbClr>
                </a:outerShdw>
              </a:effectLst>
              <a:latin typeface="Bookman Old Style" pitchFamily="18" charset="0"/>
            </a:endParaRPr>
          </a:p>
        </p:txBody>
      </p:sp>
      <p:sp>
        <p:nvSpPr>
          <p:cNvPr id="3" name="Subtitle 2"/>
          <p:cNvSpPr>
            <a:spLocks noGrp="1"/>
          </p:cNvSpPr>
          <p:nvPr>
            <p:ph type="subTitle" idx="1"/>
          </p:nvPr>
        </p:nvSpPr>
        <p:spPr>
          <a:xfrm>
            <a:off x="3286125" y="3643313"/>
            <a:ext cx="5429250" cy="1643062"/>
          </a:xfrm>
        </p:spPr>
        <p:txBody>
          <a:bodyPr rtlCol="0"/>
          <a:lstStyle/>
          <a:p>
            <a:pPr eaLnBrk="1" fontAlgn="auto" hangingPunct="1">
              <a:lnSpc>
                <a:spcPct val="80000"/>
              </a:lnSpc>
              <a:spcAft>
                <a:spcPts val="0"/>
              </a:spcAft>
              <a:defRPr/>
            </a:pPr>
            <a:r>
              <a:rPr lang="ru-RU" sz="2800" b="1" dirty="0" smtClean="0">
                <a:solidFill>
                  <a:schemeClr val="accent2">
                    <a:lumMod val="75000"/>
                  </a:schemeClr>
                </a:solidFill>
                <a:latin typeface="Bookman Old Style" pitchFamily="18" charset="0"/>
              </a:rPr>
              <a:t>Советы и рекомендации </a:t>
            </a:r>
          </a:p>
          <a:p>
            <a:pPr eaLnBrk="1" fontAlgn="auto" hangingPunct="1">
              <a:lnSpc>
                <a:spcPct val="80000"/>
              </a:lnSpc>
              <a:spcAft>
                <a:spcPts val="0"/>
              </a:spcAft>
              <a:defRPr/>
            </a:pPr>
            <a:r>
              <a:rPr lang="ru-RU" sz="2800" b="1" dirty="0" smtClean="0">
                <a:solidFill>
                  <a:schemeClr val="accent2">
                    <a:lumMod val="75000"/>
                  </a:schemeClr>
                </a:solidFill>
                <a:latin typeface="Bookman Old Style" pitchFamily="18" charset="0"/>
              </a:rPr>
              <a:t>родителям будущих первоклассников.</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par>
                                <p:cTn id="10" presetID="2" presetClass="entr" presetSubtype="2"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3" dur="1000" fill="hold"/>
                                        <p:tgtEl>
                                          <p:spTgt spid="3">
                                            <p:txEl>
                                              <p:pRg st="0" end="0"/>
                                            </p:txEl>
                                          </p:spTgt>
                                        </p:tgtEl>
                                        <p:attrNameLst>
                                          <p:attrName>ppt_y</p:attrName>
                                        </p:attrNameLst>
                                      </p:cBhvr>
                                      <p:tavLst>
                                        <p:tav tm="0">
                                          <p:val>
                                            <p:strVal val="#ppt_y"/>
                                          </p:val>
                                        </p:tav>
                                        <p:tav tm="100000">
                                          <p:val>
                                            <p:strVal val="#ppt_y"/>
                                          </p:val>
                                        </p:tav>
                                      </p:tavLst>
                                    </p:anim>
                                  </p:childTnLst>
                                </p:cTn>
                              </p:par>
                              <p:par>
                                <p:cTn id="14" presetID="2" presetClass="entr" presetSubtype="2"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1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7"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85750" y="428625"/>
            <a:ext cx="8572500" cy="6429375"/>
          </a:xfrm>
        </p:spPr>
        <p:txBody>
          <a:bodyPr/>
          <a:lstStyle/>
          <a:p>
            <a:pPr eaLnBrk="1" hangingPunct="1">
              <a:lnSpc>
                <a:spcPct val="110000"/>
              </a:lnSpc>
              <a:defRPr/>
            </a:pP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effectLst>
                  <a:outerShdw blurRad="38100" dist="38100" dir="2700000" algn="tl">
                    <a:srgbClr val="000000">
                      <a:alpha val="43137"/>
                    </a:srgbClr>
                  </a:outerShdw>
                </a:effectLst>
                <a:latin typeface="Bookman Old Style" pitchFamily="18" charset="0"/>
              </a:rPr>
              <a:t>Важен не объем знаний ребенка, а качество знаний:</a:t>
            </a:r>
            <a:br>
              <a:rPr lang="ru-RU" sz="2800" b="1" dirty="0" smtClean="0">
                <a:solidFill>
                  <a:schemeClr val="accent6">
                    <a:lumMod val="50000"/>
                  </a:schemeClr>
                </a:solidFill>
                <a:effectLst>
                  <a:outerShdw blurRad="38100" dist="38100" dir="2700000" algn="tl">
                    <a:srgbClr val="000000">
                      <a:alpha val="43137"/>
                    </a:srgbClr>
                  </a:outerShdw>
                </a:effectLst>
                <a:latin typeface="Bookman Old Style" pitchFamily="18" charset="0"/>
              </a:rPr>
            </a:br>
            <a:r>
              <a:rPr lang="ru-RU" sz="2800" b="1" dirty="0" smtClean="0">
                <a:solidFill>
                  <a:schemeClr val="accent6">
                    <a:lumMod val="50000"/>
                  </a:schemeClr>
                </a:solidFill>
                <a:effectLst>
                  <a:outerShdw blurRad="38100" dist="38100" dir="2700000" algn="tl">
                    <a:srgbClr val="000000">
                      <a:alpha val="43137"/>
                    </a:srgbClr>
                  </a:outerShdw>
                </a:effectLst>
                <a:latin typeface="Bookman Old Style" pitchFamily="18" charset="0"/>
              </a:rPr>
              <a:t/>
            </a:r>
            <a:br>
              <a:rPr lang="ru-RU" sz="2800" b="1" dirty="0" smtClean="0">
                <a:solidFill>
                  <a:schemeClr val="accent6">
                    <a:lumMod val="50000"/>
                  </a:schemeClr>
                </a:solidFill>
                <a:effectLst>
                  <a:outerShdw blurRad="38100" dist="38100" dir="2700000" algn="tl">
                    <a:srgbClr val="000000">
                      <a:alpha val="43137"/>
                    </a:srgbClr>
                  </a:outerShdw>
                </a:effectLst>
                <a:latin typeface="Bookman Old Style" pitchFamily="18" charset="0"/>
              </a:rPr>
            </a:br>
            <a:r>
              <a:rPr lang="ru-RU" dirty="0" smtClean="0">
                <a:latin typeface="Bookman Old Style" pitchFamily="18" charset="0"/>
              </a:rPr>
              <a:t>Важно учить не читать, а развивать речь. Не учить писать, а создавать условия для развития мелкой моторики руки. </a:t>
            </a:r>
            <a:br>
              <a:rPr lang="ru-RU" dirty="0" smtClean="0">
                <a:latin typeface="Bookman Old Style" pitchFamily="18" charset="0"/>
              </a:rPr>
            </a:br>
            <a:r>
              <a:rPr lang="ru-RU" dirty="0" smtClean="0">
                <a:latin typeface="Bookman Old Style" pitchFamily="18" charset="0"/>
              </a:rPr>
              <a:t/>
            </a:r>
            <a:br>
              <a:rPr lang="ru-RU" dirty="0" smtClean="0">
                <a:latin typeface="Bookman Old Style" pitchFamily="18" charset="0"/>
              </a:rPr>
            </a:br>
            <a:r>
              <a:rPr lang="ru-RU" dirty="0" smtClean="0">
                <a:latin typeface="Bookman Old Style" pitchFamily="18" charset="0"/>
              </a:rPr>
              <a:t>Для полноценного развития дошкольнику необходимо общаться со сверстниками, взрослыми, играть в развивающие игры слушать чтение книг, рисовать, лепить, фантазировать. </a:t>
            </a:r>
            <a:br>
              <a:rPr lang="ru-RU" dirty="0" smtClean="0">
                <a:latin typeface="Bookman Old Style" pitchFamily="18" charset="0"/>
              </a:rPr>
            </a:br>
            <a:r>
              <a:rPr lang="ru-RU" dirty="0" smtClean="0">
                <a:latin typeface="Bookman Old Style" pitchFamily="18" charset="0"/>
              </a:rPr>
              <a:t/>
            </a:r>
            <a:br>
              <a:rPr lang="ru-RU" dirty="0" smtClean="0">
                <a:latin typeface="Bookman Old Style" pitchFamily="18" charset="0"/>
              </a:rPr>
            </a:br>
            <a:r>
              <a:rPr lang="ru-RU" dirty="0" smtClean="0">
                <a:latin typeface="Bookman Old Style" pitchFamily="18" charset="0"/>
              </a:rPr>
              <a:t>Чем больше ребенок будет причастен к подготовке к школе, обсуждению будущего, чем больше он будет знать о школе, о новой жизни, тем легче ему будет личностно в нее включиться</a:t>
            </a:r>
            <a:r>
              <a:rPr lang="ru-RU" dirty="0" smtClean="0">
                <a:effectLst>
                  <a:outerShdw blurRad="38100" dist="38100" dir="2700000" algn="tl">
                    <a:srgbClr val="000000">
                      <a:alpha val="43137"/>
                    </a:srgbClr>
                  </a:outerShdw>
                </a:effectLst>
                <a:latin typeface="Bookman Old Style" pitchFamily="18" charset="0"/>
              </a:rPr>
              <a:t>.</a:t>
            </a:r>
            <a:br>
              <a:rPr lang="ru-RU" dirty="0" smtClean="0">
                <a:effectLst>
                  <a:outerShdw blurRad="38100" dist="38100" dir="2700000" algn="tl">
                    <a:srgbClr val="000000">
                      <a:alpha val="43137"/>
                    </a:srgbClr>
                  </a:outerShdw>
                </a:effectLst>
                <a:latin typeface="Bookman Old Style" pitchFamily="18" charset="0"/>
              </a:rPr>
            </a:br>
            <a:r>
              <a:rPr lang="ru-RU" dirty="0" smtClean="0">
                <a:effectLst>
                  <a:outerShdw blurRad="38100" dist="38100" dir="2700000" algn="tl">
                    <a:srgbClr val="000000">
                      <a:alpha val="43137"/>
                    </a:srgbClr>
                  </a:outerShdw>
                </a:effectLst>
                <a:latin typeface="Bookman Old Style" pitchFamily="18" charset="0"/>
              </a:rPr>
              <a:t/>
            </a:r>
            <a:br>
              <a:rPr lang="ru-RU" dirty="0" smtClean="0">
                <a:effectLst>
                  <a:outerShdw blurRad="38100" dist="38100" dir="2700000" algn="tl">
                    <a:srgbClr val="000000">
                      <a:alpha val="43137"/>
                    </a:srgbClr>
                  </a:outerShdw>
                </a:effectLst>
                <a:latin typeface="Bookman Old Style" pitchFamily="18" charset="0"/>
              </a:rPr>
            </a:br>
            <a:r>
              <a:rPr lang="ru-RU" dirty="0" smtClean="0">
                <a:latin typeface="Bookman Old Style" pitchFamily="18" charset="0"/>
              </a:rPr>
              <a:t/>
            </a:r>
            <a:br>
              <a:rPr lang="ru-RU" dirty="0" smtClean="0">
                <a:latin typeface="Bookman Old Style" pitchFamily="18" charset="0"/>
              </a:rPr>
            </a:br>
            <a:r>
              <a:rPr lang="ru-RU" sz="2800" b="1" dirty="0" smtClean="0">
                <a:solidFill>
                  <a:schemeClr val="accent6">
                    <a:lumMod val="50000"/>
                  </a:schemeClr>
                </a:solidFill>
                <a:effectLst>
                  <a:outerShdw blurRad="38100" dist="38100" dir="2700000" algn="tl">
                    <a:srgbClr val="000000">
                      <a:alpha val="43137"/>
                    </a:srgbClr>
                  </a:outerShdw>
                </a:effectLst>
                <a:latin typeface="Bookman Old Style" pitchFamily="18" charset="0"/>
              </a:rPr>
              <a:t/>
            </a:r>
            <a:br>
              <a:rPr lang="ru-RU" sz="2800" b="1" dirty="0" smtClean="0">
                <a:solidFill>
                  <a:schemeClr val="accent6">
                    <a:lumMod val="50000"/>
                  </a:schemeClr>
                </a:solidFill>
                <a:effectLst>
                  <a:outerShdw blurRad="38100" dist="38100" dir="2700000" algn="tl">
                    <a:srgbClr val="000000">
                      <a:alpha val="43137"/>
                    </a:srgbClr>
                  </a:outerShdw>
                </a:effectLst>
                <a:latin typeface="Bookman Old Style" pitchFamily="18" charset="0"/>
              </a:rPr>
            </a:b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endParaRPr lang="ru-RU" dirty="0" smtClean="0">
              <a:effectLst>
                <a:outerShdw blurRad="38100" dist="38100" dir="2700000" algn="tl">
                  <a:srgbClr val="000000">
                    <a:alpha val="43137"/>
                  </a:srgbClr>
                </a:outerShdw>
              </a:effectLst>
              <a:latin typeface="Bookman Old Style"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85750" y="500063"/>
            <a:ext cx="8572500" cy="5500687"/>
          </a:xfrm>
        </p:spPr>
        <p:txBody>
          <a:bodyPr/>
          <a:lstStyle/>
          <a:p>
            <a:pPr eaLnBrk="1" hangingPunct="1">
              <a:lnSpc>
                <a:spcPct val="110000"/>
              </a:lnSpc>
              <a:defRPr/>
            </a:pP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effectLst>
                  <a:outerShdw blurRad="38100" dist="38100" dir="2700000" algn="tl">
                    <a:srgbClr val="000000">
                      <a:alpha val="43137"/>
                    </a:srgbClr>
                  </a:outerShdw>
                </a:effectLst>
                <a:latin typeface="Bookman Old Style" pitchFamily="18" charset="0"/>
              </a:rPr>
              <a:t>Важен не объем знаний ребенка, а качество знаний:</a:t>
            </a:r>
            <a:br>
              <a:rPr lang="ru-RU" sz="2800" b="1" dirty="0" smtClean="0">
                <a:solidFill>
                  <a:schemeClr val="accent6">
                    <a:lumMod val="50000"/>
                  </a:schemeClr>
                </a:solidFill>
                <a:effectLst>
                  <a:outerShdw blurRad="38100" dist="38100" dir="2700000" algn="tl">
                    <a:srgbClr val="000000">
                      <a:alpha val="43137"/>
                    </a:srgbClr>
                  </a:outerShdw>
                </a:effectLst>
                <a:latin typeface="Bookman Old Style" pitchFamily="18" charset="0"/>
              </a:rPr>
            </a:br>
            <a:r>
              <a:rPr lang="ru-RU" sz="2800" dirty="0" smtClean="0">
                <a:effectLst>
                  <a:outerShdw blurRad="38100" dist="38100" dir="2700000" algn="tl">
                    <a:srgbClr val="000000">
                      <a:alpha val="43137"/>
                    </a:srgbClr>
                  </a:outerShdw>
                </a:effectLst>
                <a:latin typeface="Bookman Old Style" pitchFamily="18" charset="0"/>
              </a:rPr>
              <a:t> </a:t>
            </a:r>
            <a:r>
              <a:rPr lang="ru-RU" dirty="0" smtClean="0">
                <a:latin typeface="Bookman Old Style" pitchFamily="18" charset="0"/>
              </a:rPr>
              <a:t>Уже сейчас постарайтесь очень постепенно режим дня вашего малыша соотнести с режимом дня школьника. </a:t>
            </a:r>
            <a:r>
              <a:rPr lang="ru-RU" b="1" dirty="0" smtClean="0">
                <a:solidFill>
                  <a:schemeClr val="accent6">
                    <a:lumMod val="50000"/>
                  </a:schemeClr>
                </a:solidFill>
                <a:latin typeface="Bookman Old Style" pitchFamily="18" charset="0"/>
              </a:rPr>
              <a:t/>
            </a:r>
            <a:br>
              <a:rPr lang="ru-RU" b="1" dirty="0" smtClean="0">
                <a:solidFill>
                  <a:schemeClr val="accent6">
                    <a:lumMod val="50000"/>
                  </a:schemeClr>
                </a:solidFill>
                <a:latin typeface="Bookman Old Style" pitchFamily="18" charset="0"/>
              </a:rPr>
            </a:br>
            <a:r>
              <a:rPr lang="ru-RU" b="1" dirty="0" smtClean="0">
                <a:solidFill>
                  <a:schemeClr val="accent6">
                    <a:lumMod val="50000"/>
                  </a:schemeClr>
                </a:solidFill>
                <a:latin typeface="Bookman Old Style" pitchFamily="18" charset="0"/>
              </a:rPr>
              <a:t/>
            </a:r>
            <a:br>
              <a:rPr lang="ru-RU" b="1" dirty="0" smtClean="0">
                <a:solidFill>
                  <a:schemeClr val="accent6">
                    <a:lumMod val="50000"/>
                  </a:schemeClr>
                </a:solidFill>
                <a:latin typeface="Bookman Old Style" pitchFamily="18" charset="0"/>
              </a:rPr>
            </a:br>
            <a:r>
              <a:rPr lang="ru-RU" dirty="0" smtClean="0">
                <a:latin typeface="Bookman Old Style" pitchFamily="18" charset="0"/>
              </a:rPr>
              <a:t>Чтобы ребёнок умел слышать учителя, обращайте внимание, как он понимает ваши словесные инструкции и требования, которые должны быть чёткими, доброжелательными, немногословными, спокойными.</a:t>
            </a:r>
            <a:br>
              <a:rPr lang="ru-RU" dirty="0" smtClean="0">
                <a:latin typeface="Bookman Old Style" pitchFamily="18" charset="0"/>
              </a:rPr>
            </a:br>
            <a:r>
              <a:rPr lang="ru-RU" dirty="0" smtClean="0">
                <a:latin typeface="Bookman Old Style" pitchFamily="18" charset="0"/>
              </a:rPr>
              <a:t/>
            </a:r>
            <a:br>
              <a:rPr lang="ru-RU" dirty="0" smtClean="0">
                <a:latin typeface="Bookman Old Style" pitchFamily="18" charset="0"/>
              </a:rPr>
            </a:br>
            <a:r>
              <a:rPr lang="ru-RU" dirty="0" smtClean="0">
                <a:latin typeface="Bookman Old Style" pitchFamily="18" charset="0"/>
              </a:rPr>
              <a:t>Не пугайте ребёнка будущими трудностями в школе!</a:t>
            </a:r>
            <a:r>
              <a:rPr lang="ru-RU" dirty="0" smtClean="0">
                <a:effectLst>
                  <a:outerShdw blurRad="38100" dist="38100" dir="2700000" algn="tl">
                    <a:srgbClr val="000000">
                      <a:alpha val="43137"/>
                    </a:srgbClr>
                  </a:outerShdw>
                </a:effectLst>
                <a:latin typeface="Bookman Old Style" pitchFamily="18" charset="0"/>
              </a:rPr>
              <a:t/>
            </a:r>
            <a:br>
              <a:rPr lang="ru-RU" dirty="0" smtClean="0">
                <a:effectLst>
                  <a:outerShdw blurRad="38100" dist="38100" dir="2700000" algn="tl">
                    <a:srgbClr val="000000">
                      <a:alpha val="43137"/>
                    </a:srgbClr>
                  </a:outerShdw>
                </a:effectLst>
                <a:latin typeface="Bookman Old Style" pitchFamily="18" charset="0"/>
              </a:rPr>
            </a:b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endParaRPr lang="ru-RU" dirty="0" smtClean="0">
              <a:effectLst>
                <a:outerShdw blurRad="38100" dist="38100" dir="2700000" algn="tl">
                  <a:srgbClr val="000000">
                    <a:alpha val="43137"/>
                  </a:srgbClr>
                </a:outerShdw>
              </a:effectLst>
              <a:latin typeface="Bookman Old Style"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85750" y="-285750"/>
            <a:ext cx="8572500" cy="5715000"/>
          </a:xfrm>
        </p:spPr>
        <p:txBody>
          <a:bodyPr/>
          <a:lstStyle/>
          <a:p>
            <a:pPr eaLnBrk="1" hangingPunct="1">
              <a:lnSpc>
                <a:spcPct val="90000"/>
              </a:lnSpc>
              <a:defRPr/>
            </a:pP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effectLst>
                  <a:outerShdw blurRad="38100" dist="38100" dir="2700000" algn="tl">
                    <a:srgbClr val="000000">
                      <a:alpha val="43137"/>
                    </a:srgbClr>
                  </a:outerShdw>
                </a:effectLst>
                <a:latin typeface="Bookman Old Style" pitchFamily="18" charset="0"/>
              </a:rPr>
              <a:t>ЗАПОМНИТЕ:</a:t>
            </a:r>
            <a:br>
              <a:rPr lang="ru-RU" sz="2800" b="1" dirty="0" smtClean="0">
                <a:solidFill>
                  <a:schemeClr val="accent6">
                    <a:lumMod val="50000"/>
                  </a:schemeClr>
                </a:solidFill>
                <a:effectLst>
                  <a:outerShdw blurRad="38100" dist="38100" dir="2700000" algn="tl">
                    <a:srgbClr val="000000">
                      <a:alpha val="43137"/>
                    </a:srgbClr>
                  </a:outerShdw>
                </a:effectLst>
                <a:latin typeface="Bookman Old Style" pitchFamily="18" charset="0"/>
              </a:rPr>
            </a:br>
            <a:r>
              <a:rPr lang="ru-RU" sz="2800" b="1" dirty="0" smtClean="0">
                <a:solidFill>
                  <a:schemeClr val="accent6">
                    <a:lumMod val="50000"/>
                  </a:schemeClr>
                </a:solidFill>
                <a:effectLst>
                  <a:outerShdw blurRad="38100" dist="38100" dir="2700000" algn="tl">
                    <a:srgbClr val="000000">
                      <a:alpha val="43137"/>
                    </a:srgbClr>
                  </a:outerShdw>
                </a:effectLst>
                <a:latin typeface="Bookman Old Style" pitchFamily="18" charset="0"/>
              </a:rPr>
              <a:t/>
            </a:r>
            <a:br>
              <a:rPr lang="ru-RU" sz="2800" b="1" dirty="0" smtClean="0">
                <a:solidFill>
                  <a:schemeClr val="accent6">
                    <a:lumMod val="50000"/>
                  </a:schemeClr>
                </a:solidFill>
                <a:effectLst>
                  <a:outerShdw blurRad="38100" dist="38100" dir="2700000" algn="tl">
                    <a:srgbClr val="000000">
                      <a:alpha val="43137"/>
                    </a:srgbClr>
                  </a:outerShdw>
                </a:effectLst>
                <a:latin typeface="Bookman Old Style" pitchFamily="18" charset="0"/>
              </a:rPr>
            </a:br>
            <a:r>
              <a:rPr lang="ru-RU" sz="2800" dirty="0" smtClean="0">
                <a:effectLst>
                  <a:outerShdw blurRad="38100" dist="38100" dir="2700000" algn="tl">
                    <a:srgbClr val="000000">
                      <a:alpha val="43137"/>
                    </a:srgbClr>
                  </a:outerShdw>
                </a:effectLst>
                <a:latin typeface="Bookman Old Style" pitchFamily="18" charset="0"/>
              </a:rPr>
              <a:t> </a:t>
            </a:r>
            <a:r>
              <a:rPr lang="ru-RU" dirty="0" smtClean="0">
                <a:latin typeface="Bookman Old Style" pitchFamily="18" charset="0"/>
              </a:rPr>
              <a:t>При подготовке к школе вы должны оставаться для вашего ребёнка </a:t>
            </a:r>
            <a:r>
              <a:rPr lang="ru-RU" dirty="0" smtClean="0">
                <a:solidFill>
                  <a:srgbClr val="CC3300"/>
                </a:solidFill>
                <a:latin typeface="Bookman Old Style" pitchFamily="18" charset="0"/>
              </a:rPr>
              <a:t>любящим и понимающим родителем</a:t>
            </a:r>
            <a:r>
              <a:rPr lang="ru-RU" dirty="0" smtClean="0">
                <a:latin typeface="Bookman Old Style" pitchFamily="18" charset="0"/>
              </a:rPr>
              <a:t> и не брать на себя роль учителя! </a:t>
            </a:r>
            <a:br>
              <a:rPr lang="ru-RU" dirty="0" smtClean="0">
                <a:latin typeface="Bookman Old Style" pitchFamily="18" charset="0"/>
              </a:rPr>
            </a:br>
            <a:r>
              <a:rPr lang="ru-RU" dirty="0" smtClean="0">
                <a:latin typeface="Bookman Old Style" pitchFamily="18" charset="0"/>
              </a:rPr>
              <a:t/>
            </a:r>
            <a:br>
              <a:rPr lang="ru-RU" dirty="0" smtClean="0">
                <a:latin typeface="Bookman Old Style" pitchFamily="18" charset="0"/>
              </a:rPr>
            </a:br>
            <a:r>
              <a:rPr lang="ru-RU" dirty="0" smtClean="0">
                <a:solidFill>
                  <a:srgbClr val="CC3300"/>
                </a:solidFill>
                <a:latin typeface="Bookman Old Style" pitchFamily="18" charset="0"/>
              </a:rPr>
              <a:t>Ребёнок охотно делает только то, что у него получается, поэтому он не может быть ленивым.</a:t>
            </a:r>
            <a:br>
              <a:rPr lang="ru-RU" dirty="0" smtClean="0">
                <a:solidFill>
                  <a:srgbClr val="CC3300"/>
                </a:solidFill>
                <a:latin typeface="Bookman Old Style" pitchFamily="18" charset="0"/>
              </a:rPr>
            </a:br>
            <a:r>
              <a:rPr lang="ru-RU" dirty="0" smtClean="0">
                <a:solidFill>
                  <a:srgbClr val="CC3300"/>
                </a:solidFill>
                <a:latin typeface="Bookman Old Style" pitchFamily="18" charset="0"/>
              </a:rPr>
              <a:t/>
            </a:r>
            <a:br>
              <a:rPr lang="ru-RU" dirty="0" smtClean="0">
                <a:solidFill>
                  <a:srgbClr val="CC3300"/>
                </a:solidFill>
                <a:latin typeface="Bookman Old Style" pitchFamily="18" charset="0"/>
              </a:rPr>
            </a:br>
            <a:r>
              <a:rPr lang="ru-RU" dirty="0" smtClean="0">
                <a:latin typeface="Bookman Old Style" pitchFamily="18" charset="0"/>
              </a:rPr>
              <a:t>Постарайтесь достижения ребёнка </a:t>
            </a:r>
            <a:r>
              <a:rPr lang="ru-RU" dirty="0" smtClean="0">
                <a:solidFill>
                  <a:srgbClr val="CC3300"/>
                </a:solidFill>
                <a:latin typeface="Bookman Old Style" pitchFamily="18" charset="0"/>
              </a:rPr>
              <a:t>не сравнивать</a:t>
            </a:r>
            <a:r>
              <a:rPr lang="ru-RU" dirty="0" smtClean="0">
                <a:latin typeface="Bookman Old Style" pitchFamily="18" charset="0"/>
              </a:rPr>
              <a:t> ни со своими, ни с достижениями старшего брата, ни одноклассников (не озвучивайте это при ребёнке, даже если они в его пользу!).</a:t>
            </a:r>
            <a:br>
              <a:rPr lang="ru-RU" dirty="0" smtClean="0">
                <a:latin typeface="Bookman Old Style" pitchFamily="18" charset="0"/>
              </a:rPr>
            </a:br>
            <a:r>
              <a:rPr lang="ru-RU" dirty="0" smtClean="0">
                <a:latin typeface="Bookman Old Style" pitchFamily="18" charset="0"/>
              </a:rPr>
              <a:t/>
            </a:r>
            <a:br>
              <a:rPr lang="ru-RU" dirty="0" smtClean="0">
                <a:latin typeface="Bookman Old Style" pitchFamily="18" charset="0"/>
              </a:rPr>
            </a:br>
            <a:r>
              <a:rPr lang="ru-RU" dirty="0" smtClean="0">
                <a:latin typeface="Bookman Old Style" pitchFamily="18" charset="0"/>
              </a:rPr>
              <a:t>Ваша любовь и терпение будут служить гарантом уверенного продвижения в учёбе для вашего малыша.</a:t>
            </a:r>
            <a:r>
              <a:rPr lang="ru-RU" dirty="0" smtClean="0">
                <a:effectLst>
                  <a:outerShdw blurRad="38100" dist="38100" dir="2700000" algn="tl">
                    <a:srgbClr val="000000">
                      <a:alpha val="43137"/>
                    </a:srgbClr>
                  </a:outerShdw>
                </a:effectLst>
                <a:latin typeface="Bookman Old Style" pitchFamily="18" charset="0"/>
              </a:rPr>
              <a:t/>
            </a:r>
            <a:br>
              <a:rPr lang="ru-RU" dirty="0" smtClean="0">
                <a:effectLst>
                  <a:outerShdw blurRad="38100" dist="38100" dir="2700000" algn="tl">
                    <a:srgbClr val="000000">
                      <a:alpha val="43137"/>
                    </a:srgbClr>
                  </a:outerShdw>
                </a:effectLst>
                <a:latin typeface="Bookman Old Style" pitchFamily="18" charset="0"/>
              </a:rPr>
            </a:b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endParaRPr lang="ru-RU" dirty="0" smtClean="0">
              <a:effectLst>
                <a:outerShdw blurRad="38100" dist="38100" dir="2700000" algn="tl">
                  <a:srgbClr val="000000">
                    <a:alpha val="43137"/>
                  </a:srgbClr>
                </a:outerShdw>
              </a:effectLst>
              <a:latin typeface="Bookman Old Style"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14313" y="2500313"/>
            <a:ext cx="8643937" cy="3143250"/>
          </a:xfrm>
        </p:spPr>
        <p:txBody>
          <a:bodyPr/>
          <a:lstStyle/>
          <a:p>
            <a:pPr eaLnBrk="1" hangingPunct="1">
              <a:defRPr/>
            </a:pP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3200" dirty="0" smtClean="0">
                <a:solidFill>
                  <a:srgbClr val="D60093"/>
                </a:solidFill>
              </a:rPr>
              <a:t> </a:t>
            </a:r>
            <a:br>
              <a:rPr lang="ru-RU" sz="3200" dirty="0" smtClean="0">
                <a:solidFill>
                  <a:srgbClr val="D60093"/>
                </a:solidFill>
              </a:rPr>
            </a:br>
            <a:r>
              <a:rPr lang="ru-RU" sz="2800" b="1" dirty="0" smtClean="0">
                <a:solidFill>
                  <a:schemeClr val="accent6">
                    <a:lumMod val="50000"/>
                  </a:schemeClr>
                </a:solidFill>
                <a:latin typeface="Bookman Old Style" pitchFamily="18" charset="0"/>
              </a:rPr>
              <a:t>В1 класс ребёнок должен знать:</a:t>
            </a:r>
            <a:br>
              <a:rPr lang="ru-RU" sz="2800" b="1" dirty="0" smtClean="0">
                <a:solidFill>
                  <a:schemeClr val="accent6">
                    <a:lumMod val="50000"/>
                  </a:schemeClr>
                </a:solidFill>
                <a:latin typeface="Bookman Old Style" pitchFamily="18" charset="0"/>
              </a:rPr>
            </a:br>
            <a:r>
              <a:rPr lang="ru-RU" dirty="0" smtClean="0">
                <a:latin typeface="Bookman Old Style" pitchFamily="18" charset="0"/>
              </a:rPr>
              <a:t>Знать свое имя и фамилию, адрес, имена членов семьи. </a:t>
            </a:r>
            <a:br>
              <a:rPr lang="ru-RU" dirty="0" smtClean="0">
                <a:latin typeface="Bookman Old Style" pitchFamily="18" charset="0"/>
              </a:rPr>
            </a:br>
            <a:r>
              <a:rPr lang="ru-RU" dirty="0" smtClean="0">
                <a:latin typeface="Bookman Old Style" pitchFamily="18" charset="0"/>
              </a:rPr>
              <a:t/>
            </a:r>
            <a:br>
              <a:rPr lang="ru-RU" dirty="0" smtClean="0">
                <a:latin typeface="Bookman Old Style" pitchFamily="18" charset="0"/>
              </a:rPr>
            </a:br>
            <a:r>
              <a:rPr lang="ru-RU" dirty="0" smtClean="0">
                <a:latin typeface="Bookman Old Style" pitchFamily="18" charset="0"/>
              </a:rPr>
              <a:t>Знать времена года, названия месяцев, дней недели, уметь различать цвета.</a:t>
            </a:r>
            <a:br>
              <a:rPr lang="ru-RU" dirty="0" smtClean="0">
                <a:latin typeface="Bookman Old Style" pitchFamily="18" charset="0"/>
              </a:rPr>
            </a:br>
            <a:r>
              <a:rPr lang="ru-RU" dirty="0" smtClean="0">
                <a:latin typeface="Bookman Old Style" pitchFamily="18" charset="0"/>
              </a:rPr>
              <a:t/>
            </a:r>
            <a:br>
              <a:rPr lang="ru-RU" dirty="0" smtClean="0">
                <a:latin typeface="Bookman Old Style" pitchFamily="18" charset="0"/>
              </a:rPr>
            </a:br>
            <a:r>
              <a:rPr lang="ru-RU" dirty="0" smtClean="0">
                <a:latin typeface="Bookman Old Style" pitchFamily="18" charset="0"/>
              </a:rPr>
              <a:t>Уметь пересчитывать группы предметов в пределах 10. </a:t>
            </a:r>
            <a:br>
              <a:rPr lang="ru-RU" dirty="0" smtClean="0">
                <a:latin typeface="Bookman Old Style" pitchFamily="18" charset="0"/>
              </a:rPr>
            </a:br>
            <a:r>
              <a:rPr lang="ru-RU" dirty="0" smtClean="0">
                <a:latin typeface="Bookman Old Style" pitchFamily="18" charset="0"/>
              </a:rPr>
              <a:t/>
            </a:r>
            <a:br>
              <a:rPr lang="ru-RU" dirty="0" smtClean="0">
                <a:latin typeface="Bookman Old Style" pitchFamily="18" charset="0"/>
              </a:rPr>
            </a:br>
            <a:r>
              <a:rPr lang="ru-RU" dirty="0" smtClean="0">
                <a:latin typeface="Bookman Old Style" pitchFamily="18" charset="0"/>
              </a:rPr>
              <a:t>Уметь увеличивать или уменьшать группу предметов на заданное количество (решение задач с группами предметов),уравнивать множество предметов. </a:t>
            </a:r>
            <a:br>
              <a:rPr lang="ru-RU" dirty="0" smtClean="0">
                <a:latin typeface="Bookman Old Style" pitchFamily="18" charset="0"/>
              </a:rPr>
            </a:br>
            <a:r>
              <a:rPr lang="ru-RU" dirty="0" smtClean="0">
                <a:latin typeface="Bookman Old Style" pitchFamily="18" charset="0"/>
              </a:rPr>
              <a:t/>
            </a:r>
            <a:br>
              <a:rPr lang="ru-RU" dirty="0" smtClean="0">
                <a:latin typeface="Bookman Old Style" pitchFamily="18" charset="0"/>
              </a:rPr>
            </a:br>
            <a:r>
              <a:rPr lang="ru-RU" dirty="0" smtClean="0">
                <a:latin typeface="Bookman Old Style" pitchFamily="18" charset="0"/>
              </a:rPr>
              <a:t>Уметь сравнивать группы предметов -   больше, меньше или равно.</a:t>
            </a:r>
            <a:br>
              <a:rPr lang="ru-RU" dirty="0" smtClean="0">
                <a:latin typeface="Bookman Old Style" pitchFamily="18" charset="0"/>
              </a:rPr>
            </a:br>
            <a:r>
              <a:rPr lang="ru-RU" dirty="0" smtClean="0">
                <a:latin typeface="Bookman Old Style" pitchFamily="18" charset="0"/>
              </a:rPr>
              <a:t> </a:t>
            </a:r>
            <a:br>
              <a:rPr lang="ru-RU" dirty="0" smtClean="0">
                <a:latin typeface="Bookman Old Style" pitchFamily="18" charset="0"/>
              </a:rPr>
            </a:br>
            <a:r>
              <a:rPr lang="ru-RU" dirty="0" smtClean="0">
                <a:latin typeface="Bookman Old Style" pitchFamily="18" charset="0"/>
              </a:rPr>
              <a:t>Уметь объединять предметы в группы: мебель, транспорт, одежда, обувь, растения, животные и т. д.</a:t>
            </a: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endParaRPr lang="ru-RU" dirty="0" smtClean="0">
              <a:effectLst>
                <a:outerShdw blurRad="38100" dist="38100" dir="2700000" algn="tl">
                  <a:srgbClr val="000000">
                    <a:alpha val="43137"/>
                  </a:srgbClr>
                </a:outerShdw>
              </a:effectLst>
              <a:latin typeface="Bookman Old Style"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14313" y="2500313"/>
            <a:ext cx="8643937" cy="3143250"/>
          </a:xfrm>
        </p:spPr>
        <p:txBody>
          <a:bodyPr/>
          <a:lstStyle/>
          <a:p>
            <a:pPr eaLnBrk="1" hangingPunct="1">
              <a:lnSpc>
                <a:spcPct val="90000"/>
              </a:lnSpc>
              <a:defRPr/>
            </a:pP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3200" dirty="0" smtClean="0">
                <a:solidFill>
                  <a:srgbClr val="D60093"/>
                </a:solidFill>
              </a:rPr>
              <a:t> </a:t>
            </a:r>
            <a:br>
              <a:rPr lang="ru-RU" sz="3200" dirty="0" smtClean="0">
                <a:solidFill>
                  <a:srgbClr val="D60093"/>
                </a:solidFill>
              </a:rPr>
            </a:br>
            <a:r>
              <a:rPr lang="ru-RU" sz="3200" dirty="0" smtClean="0">
                <a:solidFill>
                  <a:srgbClr val="D60093"/>
                </a:solidFill>
              </a:rPr>
              <a:t>   </a:t>
            </a: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dirty="0" smtClean="0">
                <a:latin typeface="Bookman Old Style" pitchFamily="18" charset="0"/>
              </a:rPr>
              <a:t>Уметь находить в группе предметов лишний </a:t>
            </a:r>
            <a:br>
              <a:rPr lang="ru-RU" dirty="0" smtClean="0">
                <a:latin typeface="Bookman Old Style" pitchFamily="18" charset="0"/>
              </a:rPr>
            </a:br>
            <a:r>
              <a:rPr lang="ru-RU" dirty="0" smtClean="0">
                <a:latin typeface="Bookman Old Style" pitchFamily="18" charset="0"/>
              </a:rPr>
              <a:t>(из группы «Одежда» убрать цветок).</a:t>
            </a:r>
            <a:r>
              <a:rPr lang="ru-RU" i="1" dirty="0" smtClean="0">
                <a:latin typeface="Bookman Old Style" pitchFamily="18" charset="0"/>
              </a:rPr>
              <a:t> </a:t>
            </a:r>
            <a:br>
              <a:rPr lang="ru-RU" i="1" dirty="0" smtClean="0">
                <a:latin typeface="Bookman Old Style" pitchFamily="18" charset="0"/>
              </a:rPr>
            </a:br>
            <a:r>
              <a:rPr lang="ru-RU" dirty="0" smtClean="0">
                <a:latin typeface="Bookman Old Style" pitchFamily="18" charset="0"/>
              </a:rPr>
              <a:t/>
            </a:r>
            <a:br>
              <a:rPr lang="ru-RU" dirty="0" smtClean="0">
                <a:latin typeface="Bookman Old Style" pitchFamily="18" charset="0"/>
              </a:rPr>
            </a:br>
            <a:r>
              <a:rPr lang="ru-RU" dirty="0" smtClean="0">
                <a:latin typeface="Bookman Old Style" pitchFamily="18" charset="0"/>
              </a:rPr>
              <a:t>Уметь высказывать свое мнение, построив законченное предложение. </a:t>
            </a:r>
            <a:br>
              <a:rPr lang="ru-RU" dirty="0" smtClean="0">
                <a:latin typeface="Bookman Old Style" pitchFamily="18" charset="0"/>
              </a:rPr>
            </a:br>
            <a:r>
              <a:rPr lang="ru-RU" dirty="0" smtClean="0">
                <a:latin typeface="Bookman Old Style" pitchFamily="18" charset="0"/>
              </a:rPr>
              <a:t>Иметь элементарные представления об </a:t>
            </a:r>
            <a:br>
              <a:rPr lang="ru-RU" dirty="0" smtClean="0">
                <a:latin typeface="Bookman Old Style" pitchFamily="18" charset="0"/>
              </a:rPr>
            </a:br>
            <a:r>
              <a:rPr lang="ru-RU" dirty="0" smtClean="0">
                <a:latin typeface="Bookman Old Style" pitchFamily="18" charset="0"/>
              </a:rPr>
              <a:t>окружающем мире: о профессиях, о предметах живой и неживой природы, о правилах поведения в общественных местах.</a:t>
            </a:r>
            <a:br>
              <a:rPr lang="ru-RU" dirty="0" smtClean="0">
                <a:latin typeface="Bookman Old Style" pitchFamily="18" charset="0"/>
              </a:rPr>
            </a:br>
            <a:r>
              <a:rPr lang="ru-RU" dirty="0" smtClean="0">
                <a:latin typeface="Bookman Old Style" pitchFamily="18" charset="0"/>
              </a:rPr>
              <a:t> </a:t>
            </a:r>
            <a:br>
              <a:rPr lang="ru-RU" dirty="0" smtClean="0">
                <a:latin typeface="Bookman Old Style" pitchFamily="18" charset="0"/>
              </a:rPr>
            </a:br>
            <a:r>
              <a:rPr lang="ru-RU" dirty="0" smtClean="0">
                <a:latin typeface="Bookman Old Style" pitchFamily="18" charset="0"/>
              </a:rPr>
              <a:t>Иметь пространственные представления: право-лево,</a:t>
            </a:r>
            <a:br>
              <a:rPr lang="ru-RU" dirty="0" smtClean="0">
                <a:latin typeface="Bookman Old Style" pitchFamily="18" charset="0"/>
              </a:rPr>
            </a:br>
            <a:r>
              <a:rPr lang="ru-RU" dirty="0" smtClean="0">
                <a:latin typeface="Bookman Old Style" pitchFamily="18" charset="0"/>
              </a:rPr>
              <a:t>вверх-вниз, под, над, из-за, из-под чего-либо. </a:t>
            </a:r>
            <a:br>
              <a:rPr lang="ru-RU" dirty="0" smtClean="0">
                <a:latin typeface="Bookman Old Style" pitchFamily="18" charset="0"/>
              </a:rPr>
            </a:br>
            <a:r>
              <a:rPr lang="ru-RU" dirty="0" smtClean="0">
                <a:latin typeface="Bookman Old Style" pitchFamily="18" charset="0"/>
              </a:rPr>
              <a:t/>
            </a:r>
            <a:br>
              <a:rPr lang="ru-RU" dirty="0" smtClean="0">
                <a:latin typeface="Bookman Old Style" pitchFamily="18" charset="0"/>
              </a:rPr>
            </a:br>
            <a:r>
              <a:rPr lang="ru-RU" dirty="0" smtClean="0">
                <a:latin typeface="Bookman Old Style" pitchFamily="18" charset="0"/>
              </a:rPr>
              <a:t>Уметь культурно общаться с другими детьми. </a:t>
            </a:r>
            <a:br>
              <a:rPr lang="ru-RU" dirty="0" smtClean="0">
                <a:latin typeface="Bookman Old Style" pitchFamily="18" charset="0"/>
              </a:rPr>
            </a:br>
            <a:r>
              <a:rPr lang="ru-RU" dirty="0" smtClean="0">
                <a:latin typeface="Bookman Old Style" pitchFamily="18" charset="0"/>
              </a:rPr>
              <a:t/>
            </a:r>
            <a:br>
              <a:rPr lang="ru-RU" dirty="0" smtClean="0">
                <a:latin typeface="Bookman Old Style" pitchFamily="18" charset="0"/>
              </a:rPr>
            </a:br>
            <a:r>
              <a:rPr lang="ru-RU" dirty="0" smtClean="0">
                <a:latin typeface="Bookman Old Style" pitchFamily="18" charset="0"/>
              </a:rPr>
              <a:t>Слушать старших и выполнять их распоряжения.</a:t>
            </a:r>
            <a:r>
              <a:rPr lang="ru-RU" dirty="0" smtClean="0">
                <a:effectLst>
                  <a:outerShdw blurRad="38100" dist="38100" dir="2700000" algn="tl">
                    <a:srgbClr val="000000">
                      <a:alpha val="43137"/>
                    </a:srgbClr>
                  </a:outerShdw>
                </a:effectLst>
                <a:latin typeface="Bookman Old Style" pitchFamily="18" charset="0"/>
              </a:rPr>
              <a:t/>
            </a:r>
            <a:br>
              <a:rPr lang="ru-RU" dirty="0" smtClean="0">
                <a:effectLst>
                  <a:outerShdw blurRad="38100" dist="38100" dir="2700000" algn="tl">
                    <a:srgbClr val="000000">
                      <a:alpha val="43137"/>
                    </a:srgbClr>
                  </a:outerShdw>
                </a:effectLst>
                <a:latin typeface="Bookman Old Style" pitchFamily="18" charset="0"/>
              </a:rPr>
            </a:br>
            <a:r>
              <a:rPr lang="ru-RU" dirty="0" smtClean="0">
                <a:effectLst>
                  <a:outerShdw blurRad="38100" dist="38100" dir="2700000" algn="tl">
                    <a:srgbClr val="000000">
                      <a:alpha val="43137"/>
                    </a:srgbClr>
                  </a:outerShdw>
                </a:effectLst>
                <a:latin typeface="Bookman Old Style" pitchFamily="18" charset="0"/>
              </a:rPr>
              <a:t/>
            </a:r>
            <a:br>
              <a:rPr lang="ru-RU" dirty="0" smtClean="0">
                <a:effectLst>
                  <a:outerShdw blurRad="38100" dist="38100" dir="2700000" algn="tl">
                    <a:srgbClr val="000000">
                      <a:alpha val="43137"/>
                    </a:srgbClr>
                  </a:outerShdw>
                </a:effectLst>
                <a:latin typeface="Bookman Old Style" pitchFamily="18" charset="0"/>
              </a:rPr>
            </a:br>
            <a:endParaRPr lang="ru-RU" dirty="0" smtClean="0">
              <a:effectLst>
                <a:outerShdw blurRad="38100" dist="38100" dir="2700000" algn="tl">
                  <a:srgbClr val="000000">
                    <a:alpha val="43137"/>
                  </a:srgbClr>
                </a:outerShdw>
              </a:effectLst>
              <a:latin typeface="Bookman Old Style"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111111.jpg"/>
          <p:cNvPicPr>
            <a:picLocks noGrp="1" noChangeAspect="1" noChangeArrowheads="1"/>
          </p:cNvPicPr>
          <p:nvPr>
            <p:ph type="pic" sz="quarter" idx="10"/>
          </p:nvPr>
        </p:nvPicPr>
        <p:blipFill>
          <a:blip r:embed="rId3"/>
          <a:srcRect/>
          <a:stretch>
            <a:fillRect/>
          </a:stretch>
        </p:blipFill>
        <p:spPr>
          <a:xfrm>
            <a:off x="4340225" y="2011363"/>
            <a:ext cx="2408238" cy="2427287"/>
          </a:xfrm>
        </p:spPr>
      </p:pic>
      <p:pic>
        <p:nvPicPr>
          <p:cNvPr id="23555" name="Picture 3"/>
          <p:cNvPicPr>
            <a:picLocks noChangeAspect="1" noChangeArrowheads="1"/>
          </p:cNvPicPr>
          <p:nvPr/>
        </p:nvPicPr>
        <p:blipFill>
          <a:blip r:embed="rId4"/>
          <a:srcRect/>
          <a:stretch>
            <a:fillRect/>
          </a:stretch>
        </p:blipFill>
        <p:spPr bwMode="auto">
          <a:xfrm>
            <a:off x="3497263" y="642938"/>
            <a:ext cx="5146675" cy="39290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14688" y="571500"/>
            <a:ext cx="5429250" cy="2214563"/>
          </a:xfrm>
        </p:spPr>
        <p:txBody>
          <a:bodyPr rtlCol="0">
            <a:noAutofit/>
          </a:bodyPr>
          <a:lstStyle/>
          <a:p>
            <a:pPr eaLnBrk="1" fontAlgn="auto" hangingPunct="1">
              <a:spcAft>
                <a:spcPts val="0"/>
              </a:spcAft>
              <a:defRPr/>
            </a:pPr>
            <a:r>
              <a:rPr lang="ru-RU" sz="4200" b="1" dirty="0" smtClean="0">
                <a:solidFill>
                  <a:schemeClr val="accent2">
                    <a:lumMod val="50000"/>
                  </a:schemeClr>
                </a:solidFill>
                <a:effectLst>
                  <a:outerShdw blurRad="38100" dist="38100" dir="2700000" algn="tl">
                    <a:srgbClr val="000000">
                      <a:alpha val="43137"/>
                    </a:srgbClr>
                  </a:outerShdw>
                </a:effectLst>
                <a:latin typeface="Bookman Old Style" pitchFamily="18" charset="0"/>
              </a:rPr>
              <a:t>Спасибо!</a:t>
            </a:r>
            <a:endParaRPr lang="ru-RU" sz="4200" b="1" dirty="0">
              <a:solidFill>
                <a:schemeClr val="accent2">
                  <a:lumMod val="50000"/>
                </a:schemeClr>
              </a:solidFill>
              <a:effectLst>
                <a:outerShdw blurRad="38100" dist="38100" dir="2700000" algn="tl">
                  <a:srgbClr val="000000">
                    <a:alpha val="43137"/>
                  </a:srgbClr>
                </a:outerShdw>
              </a:effectLst>
              <a:latin typeface="Bookman Old Style" pitchFamily="18" charset="0"/>
            </a:endParaRPr>
          </a:p>
        </p:txBody>
      </p:sp>
      <p:sp>
        <p:nvSpPr>
          <p:cNvPr id="3" name="Subtitle 2"/>
          <p:cNvSpPr>
            <a:spLocks noGrp="1"/>
          </p:cNvSpPr>
          <p:nvPr>
            <p:ph type="subTitle" idx="1"/>
          </p:nvPr>
        </p:nvSpPr>
        <p:spPr>
          <a:xfrm>
            <a:off x="3286125" y="3643313"/>
            <a:ext cx="5429250" cy="1643062"/>
          </a:xfrm>
        </p:spPr>
        <p:txBody>
          <a:bodyPr rtlCol="0"/>
          <a:lstStyle/>
          <a:p>
            <a:pPr eaLnBrk="1" fontAlgn="auto" hangingPunct="1">
              <a:lnSpc>
                <a:spcPct val="80000"/>
              </a:lnSpc>
              <a:spcAft>
                <a:spcPts val="0"/>
              </a:spcAft>
              <a:defRPr/>
            </a:pPr>
            <a:r>
              <a:rPr lang="ru-RU" sz="2000" dirty="0" smtClean="0">
                <a:solidFill>
                  <a:schemeClr val="accent2">
                    <a:lumMod val="75000"/>
                  </a:schemeClr>
                </a:solidFill>
                <a:latin typeface="Bookman Old Style" pitchFamily="18" charset="0"/>
              </a:rPr>
              <a:t>Презентацию подготовила:</a:t>
            </a:r>
          </a:p>
          <a:p>
            <a:pPr eaLnBrk="1" fontAlgn="auto" hangingPunct="1">
              <a:lnSpc>
                <a:spcPct val="80000"/>
              </a:lnSpc>
              <a:spcAft>
                <a:spcPts val="0"/>
              </a:spcAft>
              <a:defRPr/>
            </a:pPr>
            <a:r>
              <a:rPr lang="ru-RU" sz="2000" dirty="0" smtClean="0">
                <a:solidFill>
                  <a:schemeClr val="accent2">
                    <a:lumMod val="75000"/>
                  </a:schemeClr>
                </a:solidFill>
                <a:latin typeface="Bookman Old Style" pitchFamily="18" charset="0"/>
              </a:rPr>
              <a:t>Педагог – психолог </a:t>
            </a:r>
            <a:r>
              <a:rPr lang="ru-RU" sz="2000" dirty="0" err="1" smtClean="0">
                <a:solidFill>
                  <a:schemeClr val="accent2">
                    <a:lumMod val="75000"/>
                  </a:schemeClr>
                </a:solidFill>
                <a:latin typeface="Bookman Old Style" pitchFamily="18" charset="0"/>
              </a:rPr>
              <a:t>Грицына</a:t>
            </a:r>
            <a:r>
              <a:rPr lang="ru-RU" sz="2000" dirty="0" smtClean="0">
                <a:solidFill>
                  <a:schemeClr val="accent2">
                    <a:lumMod val="75000"/>
                  </a:schemeClr>
                </a:solidFill>
                <a:latin typeface="Bookman Old Style" pitchFamily="18" charset="0"/>
              </a:rPr>
              <a:t> И.С.</a:t>
            </a:r>
          </a:p>
          <a:p>
            <a:pPr eaLnBrk="1" fontAlgn="auto" hangingPunct="1">
              <a:lnSpc>
                <a:spcPct val="80000"/>
              </a:lnSpc>
              <a:spcAft>
                <a:spcPts val="0"/>
              </a:spcAft>
              <a:defRPr/>
            </a:pPr>
            <a:endParaRPr lang="ru-RU" sz="2000" dirty="0" smtClean="0">
              <a:solidFill>
                <a:schemeClr val="accent2">
                  <a:lumMod val="75000"/>
                </a:schemeClr>
              </a:solidFill>
              <a:latin typeface="Bookman Old Style"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643188" y="5076825"/>
            <a:ext cx="4857750" cy="566738"/>
          </a:xfrm>
        </p:spPr>
        <p:txBody>
          <a:bodyPr/>
          <a:lstStyle/>
          <a:p>
            <a:pPr eaLnBrk="1" hangingPunct="1"/>
            <a:endParaRPr lang="ru-RU" smtClean="0"/>
          </a:p>
        </p:txBody>
      </p:sp>
      <p:sp>
        <p:nvSpPr>
          <p:cNvPr id="5" name="Прямоугольник 4"/>
          <p:cNvSpPr/>
          <p:nvPr/>
        </p:nvSpPr>
        <p:spPr>
          <a:xfrm>
            <a:off x="714375" y="428625"/>
            <a:ext cx="8001000" cy="5078313"/>
          </a:xfrm>
          <a:prstGeom prst="rect">
            <a:avLst/>
          </a:prstGeom>
        </p:spPr>
        <p:txBody>
          <a:bodyPr>
            <a:spAutoFit/>
          </a:bodyPr>
          <a:lstStyle/>
          <a:p>
            <a:pPr algn="ctr">
              <a:buFont typeface="Wingdings" pitchFamily="2" charset="2"/>
              <a:buNone/>
              <a:defRPr/>
            </a:pPr>
            <a:r>
              <a:rPr lang="ru-RU" sz="3400" b="1" dirty="0">
                <a:solidFill>
                  <a:schemeClr val="accent2">
                    <a:lumMod val="75000"/>
                  </a:schemeClr>
                </a:solidFill>
                <a:latin typeface="Bookman Old Style" pitchFamily="18" charset="0"/>
              </a:rPr>
              <a:t>Критерии </a:t>
            </a:r>
            <a:r>
              <a:rPr lang="ru-RU" sz="3400" b="1" dirty="0" smtClean="0">
                <a:solidFill>
                  <a:schemeClr val="accent2">
                    <a:lumMod val="75000"/>
                  </a:schemeClr>
                </a:solidFill>
                <a:latin typeface="Bookman Old Style" pitchFamily="18" charset="0"/>
              </a:rPr>
              <a:t>психологической готовности </a:t>
            </a:r>
            <a:r>
              <a:rPr lang="ru-RU" sz="3400" b="1" dirty="0">
                <a:solidFill>
                  <a:schemeClr val="accent2">
                    <a:lumMod val="75000"/>
                  </a:schemeClr>
                </a:solidFill>
                <a:latin typeface="Bookman Old Style" pitchFamily="18" charset="0"/>
              </a:rPr>
              <a:t>к школе:</a:t>
            </a:r>
          </a:p>
          <a:p>
            <a:pPr>
              <a:lnSpc>
                <a:spcPct val="200000"/>
              </a:lnSpc>
              <a:buFont typeface="Wingdings" pitchFamily="2" charset="2"/>
              <a:buChar char="ü"/>
              <a:defRPr/>
            </a:pPr>
            <a:r>
              <a:rPr lang="ru-RU" sz="3200" b="1" dirty="0" smtClean="0">
                <a:solidFill>
                  <a:schemeClr val="accent6">
                    <a:lumMod val="75000"/>
                  </a:schemeClr>
                </a:solidFill>
                <a:latin typeface="Bookman Old Style" pitchFamily="18" charset="0"/>
              </a:rPr>
              <a:t>интеллектуальная,</a:t>
            </a:r>
            <a:endParaRPr lang="ru-RU" sz="3200" b="1" dirty="0">
              <a:solidFill>
                <a:schemeClr val="accent6">
                  <a:lumMod val="75000"/>
                </a:schemeClr>
              </a:solidFill>
              <a:latin typeface="Bookman Old Style" pitchFamily="18" charset="0"/>
            </a:endParaRPr>
          </a:p>
          <a:p>
            <a:pPr>
              <a:lnSpc>
                <a:spcPct val="200000"/>
              </a:lnSpc>
              <a:buFont typeface="Wingdings" pitchFamily="2" charset="2"/>
              <a:buChar char="ü"/>
              <a:defRPr/>
            </a:pPr>
            <a:r>
              <a:rPr lang="ru-RU" sz="3200" b="1" dirty="0" smtClean="0">
                <a:solidFill>
                  <a:schemeClr val="accent6">
                    <a:lumMod val="75000"/>
                  </a:schemeClr>
                </a:solidFill>
                <a:latin typeface="Bookman Old Style" pitchFamily="18" charset="0"/>
              </a:rPr>
              <a:t>личностная, </a:t>
            </a:r>
            <a:endParaRPr lang="ru-RU" sz="3200" b="1" dirty="0">
              <a:solidFill>
                <a:schemeClr val="accent6">
                  <a:lumMod val="75000"/>
                </a:schemeClr>
              </a:solidFill>
              <a:latin typeface="Bookman Old Style" pitchFamily="18" charset="0"/>
            </a:endParaRPr>
          </a:p>
          <a:p>
            <a:pPr>
              <a:lnSpc>
                <a:spcPct val="200000"/>
              </a:lnSpc>
              <a:buFont typeface="Wingdings" pitchFamily="2" charset="2"/>
              <a:buChar char="ü"/>
              <a:defRPr/>
            </a:pPr>
            <a:r>
              <a:rPr lang="ru-RU" sz="3200" b="1" dirty="0" smtClean="0">
                <a:solidFill>
                  <a:schemeClr val="accent6">
                    <a:lumMod val="75000"/>
                  </a:schemeClr>
                </a:solidFill>
                <a:latin typeface="Bookman Old Style" pitchFamily="18" charset="0"/>
              </a:rPr>
              <a:t>коммуникативная, </a:t>
            </a:r>
            <a:endParaRPr lang="ru-RU" sz="3200" b="1" dirty="0">
              <a:solidFill>
                <a:schemeClr val="accent6">
                  <a:lumMod val="75000"/>
                </a:schemeClr>
              </a:solidFill>
              <a:latin typeface="Bookman Old Style" pitchFamily="18" charset="0"/>
            </a:endParaRPr>
          </a:p>
          <a:p>
            <a:pPr>
              <a:lnSpc>
                <a:spcPct val="200000"/>
              </a:lnSpc>
              <a:buFont typeface="Wingdings" pitchFamily="2" charset="2"/>
              <a:buChar char="ü"/>
              <a:defRPr/>
            </a:pPr>
            <a:r>
              <a:rPr lang="ru-RU" sz="3200" b="1" dirty="0" smtClean="0">
                <a:solidFill>
                  <a:schemeClr val="accent6">
                    <a:lumMod val="75000"/>
                  </a:schemeClr>
                </a:solidFill>
                <a:latin typeface="Bookman Old Style" pitchFamily="18" charset="0"/>
              </a:rPr>
              <a:t>Эмоционально - волевая.</a:t>
            </a:r>
            <a:endParaRPr lang="ru-RU" sz="3200" b="1" dirty="0">
              <a:solidFill>
                <a:schemeClr val="accent6">
                  <a:lumMod val="75000"/>
                </a:schemeClr>
              </a:solidFill>
              <a:latin typeface="Bookman Old Styl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2000" fill="hold"/>
                                        <p:tgtEl>
                                          <p:spTgt spid="5"/>
                                        </p:tgtEl>
                                        <p:attrNameLst>
                                          <p:attrName>ppt_x</p:attrName>
                                        </p:attrNameLst>
                                      </p:cBhvr>
                                      <p:tavLst>
                                        <p:tav tm="0">
                                          <p:val>
                                            <p:strVal val="#ppt_x-.2"/>
                                          </p:val>
                                        </p:tav>
                                        <p:tav tm="100000">
                                          <p:val>
                                            <p:strVal val="#ppt_x"/>
                                          </p:val>
                                        </p:tav>
                                      </p:tavLst>
                                    </p:anim>
                                    <p:anim calcmode="lin" valueType="num">
                                      <p:cBhvr>
                                        <p:cTn id="8" dur="2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85750" y="357188"/>
            <a:ext cx="8572500" cy="5072062"/>
          </a:xfrm>
        </p:spPr>
        <p:txBody>
          <a:bodyPr/>
          <a:lstStyle/>
          <a:p>
            <a:pPr algn="l" eaLnBrk="1" hangingPunct="1">
              <a:defRPr/>
            </a:pP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t>
            </a:r>
            <a:r>
              <a:rPr lang="ru-RU" sz="2800" b="1" dirty="0" smtClean="0">
                <a:solidFill>
                  <a:schemeClr val="accent6">
                    <a:lumMod val="50000"/>
                  </a:schemeClr>
                </a:solidFill>
                <a:latin typeface="Bookman Old Style" pitchFamily="18" charset="0"/>
              </a:rPr>
              <a:t>Интеллектуальная готовность:</a:t>
            </a:r>
            <a:br>
              <a:rPr lang="ru-RU" sz="2800" b="1" dirty="0" smtClean="0">
                <a:solidFill>
                  <a:schemeClr val="accent6">
                    <a:lumMod val="50000"/>
                  </a:schemeClr>
                </a:solidFill>
                <a:latin typeface="Bookman Old Style" pitchFamily="18" charset="0"/>
              </a:rPr>
            </a:br>
            <a:r>
              <a:rPr lang="ru-RU" sz="2400" dirty="0" smtClean="0">
                <a:latin typeface="Bookman Old Style" pitchFamily="18" charset="0"/>
              </a:rPr>
              <a:t>- </a:t>
            </a:r>
            <a:r>
              <a:rPr lang="ru-RU" sz="2400" dirty="0" smtClean="0">
                <a:latin typeface="Bookman Old Style" pitchFamily="18" charset="0"/>
              </a:rPr>
              <a:t>Наличие широкого кругозора и запаса знаний.</a:t>
            </a:r>
            <a:br>
              <a:rPr lang="ru-RU" sz="2400" dirty="0" smtClean="0">
                <a:latin typeface="Bookman Old Style" pitchFamily="18" charset="0"/>
              </a:rPr>
            </a:br>
            <a:r>
              <a:rPr lang="ru-RU" sz="2400" dirty="0" smtClean="0">
                <a:latin typeface="Bookman Old Style" pitchFamily="18" charset="0"/>
              </a:rPr>
              <a:t>- Аналитическое мышление (способность постижения признаков и связей между явлений, способность действовать по образцу).</a:t>
            </a:r>
            <a:br>
              <a:rPr lang="ru-RU" sz="2400" dirty="0" smtClean="0">
                <a:latin typeface="Bookman Old Style" pitchFamily="18" charset="0"/>
              </a:rPr>
            </a:br>
            <a:r>
              <a:rPr lang="ru-RU" sz="2400" dirty="0" smtClean="0">
                <a:latin typeface="Bookman Old Style" pitchFamily="18" charset="0"/>
              </a:rPr>
              <a:t>- Логическое запоминание.</a:t>
            </a:r>
            <a:br>
              <a:rPr lang="ru-RU" sz="2400" dirty="0" smtClean="0">
                <a:latin typeface="Bookman Old Style" pitchFamily="18" charset="0"/>
              </a:rPr>
            </a:br>
            <a:r>
              <a:rPr lang="ru-RU" sz="2400" dirty="0" smtClean="0">
                <a:latin typeface="Bookman Old Style" pitchFamily="18" charset="0"/>
              </a:rPr>
              <a:t>- Развитие мелкой моторики и сенсомоторной координации.</a:t>
            </a:r>
            <a:br>
              <a:rPr lang="ru-RU" sz="2400" dirty="0" smtClean="0">
                <a:latin typeface="Bookman Old Style" pitchFamily="18" charset="0"/>
              </a:rPr>
            </a:br>
            <a:r>
              <a:rPr lang="ru-RU" sz="2400" dirty="0" smtClean="0">
                <a:latin typeface="Bookman Old Style" pitchFamily="18" charset="0"/>
              </a:rPr>
              <a:t>- Умение выделять учебную задачу и переводить ее в самостоятельную цель деятельности.</a:t>
            </a:r>
            <a:r>
              <a:rPr lang="ru-RU" sz="2400" b="1" dirty="0" smtClean="0">
                <a:latin typeface="Bookman Old Style" pitchFamily="18" charset="0"/>
              </a:rPr>
              <a:t/>
            </a:r>
            <a:br>
              <a:rPr lang="ru-RU" sz="2400" b="1" dirty="0" smtClean="0">
                <a:latin typeface="Bookman Old Style" pitchFamily="18" charset="0"/>
              </a:rPr>
            </a:br>
            <a:r>
              <a:rPr lang="ru-RU" sz="2800" dirty="0" smtClean="0">
                <a:latin typeface="Verdana" pitchFamily="34" charset="0"/>
              </a:rPr>
              <a:t/>
            </a:r>
            <a:br>
              <a:rPr lang="ru-RU" sz="2800" dirty="0" smtClean="0">
                <a:latin typeface="Verdana" pitchFamily="34" charset="0"/>
              </a:rPr>
            </a:br>
            <a:endParaRPr lang="ru-RU" sz="2800" b="1" dirty="0" smtClean="0">
              <a:solidFill>
                <a:schemeClr val="accent6">
                  <a:lumMod val="50000"/>
                </a:schemeClr>
              </a:solidFill>
              <a:latin typeface="Bookman Old Styl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02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714375" y="857250"/>
            <a:ext cx="8143875" cy="6286500"/>
          </a:xfrm>
        </p:spPr>
        <p:txBody>
          <a:bodyPr/>
          <a:lstStyle/>
          <a:p>
            <a:pPr algn="l" eaLnBrk="1" hangingPunct="1">
              <a:lnSpc>
                <a:spcPct val="120000"/>
              </a:lnSpc>
              <a:defRPr/>
            </a:pP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t>
            </a:r>
            <a:r>
              <a:rPr lang="ru-RU" sz="2800" b="1" dirty="0" smtClean="0">
                <a:solidFill>
                  <a:schemeClr val="accent6">
                    <a:lumMod val="50000"/>
                  </a:schemeClr>
                </a:solidFill>
                <a:latin typeface="Bookman Old Style" pitchFamily="18" charset="0"/>
              </a:rPr>
              <a:t>Личностная готовность:</a:t>
            </a: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2800" dirty="0" smtClean="0">
                <a:solidFill>
                  <a:schemeClr val="accent6">
                    <a:lumMod val="50000"/>
                  </a:schemeClr>
                </a:solidFill>
                <a:latin typeface="Bookman Old Style" pitchFamily="18" charset="0"/>
              </a:rPr>
              <a:t> </a:t>
            </a:r>
            <a:r>
              <a:rPr lang="ru-RU" dirty="0" smtClean="0">
                <a:latin typeface="Bookman Old Style" pitchFamily="18" charset="0"/>
              </a:rPr>
              <a:t>- </a:t>
            </a:r>
            <a:r>
              <a:rPr lang="ru-RU" sz="2800" dirty="0" smtClean="0">
                <a:latin typeface="Bookman Old Style" pitchFamily="18" charset="0"/>
              </a:rPr>
              <a:t>Принятие новой социальной позиции.</a:t>
            </a:r>
            <a:br>
              <a:rPr lang="ru-RU" sz="2800" dirty="0" smtClean="0">
                <a:latin typeface="Bookman Old Style" pitchFamily="18" charset="0"/>
              </a:rPr>
            </a:br>
            <a:r>
              <a:rPr lang="ru-RU" sz="2800" dirty="0" smtClean="0">
                <a:latin typeface="Bookman Old Style" pitchFamily="18" charset="0"/>
              </a:rPr>
              <a:t>- Позитивное отношение к школе, учителям, учебной деятельности, самому себе.</a:t>
            </a:r>
            <a:br>
              <a:rPr lang="ru-RU" sz="2800" dirty="0" smtClean="0">
                <a:latin typeface="Bookman Old Style" pitchFamily="18" charset="0"/>
              </a:rPr>
            </a:br>
            <a:r>
              <a:rPr lang="ru-RU" sz="2800" dirty="0" smtClean="0">
                <a:latin typeface="Bookman Old Style" pitchFamily="18" charset="0"/>
              </a:rPr>
              <a:t>- Развитие познавательных критерий, любознательности.</a:t>
            </a:r>
            <a:br>
              <a:rPr lang="ru-RU" sz="2800" dirty="0" smtClean="0">
                <a:latin typeface="Bookman Old Style" pitchFamily="18" charset="0"/>
              </a:rPr>
            </a:br>
            <a:r>
              <a:rPr lang="ru-RU" sz="2800" dirty="0" smtClean="0">
                <a:latin typeface="Bookman Old Style" pitchFamily="18" charset="0"/>
              </a:rPr>
              <a:t>- Объективность самооценки.</a:t>
            </a:r>
            <a:br>
              <a:rPr lang="ru-RU" sz="2800" dirty="0" smtClean="0">
                <a:latin typeface="Bookman Old Style" pitchFamily="18" charset="0"/>
              </a:rPr>
            </a:br>
            <a:r>
              <a:rPr lang="ru-RU" sz="2800" dirty="0" smtClean="0">
                <a:latin typeface="Bookman Old Style" pitchFamily="18" charset="0"/>
              </a:rPr>
              <a:t>- Потеря «детскости», непосредственности</a:t>
            </a:r>
            <a:r>
              <a:rPr lang="ru-RU" sz="2800" dirty="0" smtClean="0">
                <a:effectLst>
                  <a:outerShdw blurRad="38100" dist="38100" dir="2700000" algn="tl">
                    <a:srgbClr val="000000">
                      <a:alpha val="43137"/>
                    </a:srgbClr>
                  </a:outerShdw>
                </a:effectLst>
                <a:latin typeface="Bookman Old Style" pitchFamily="18" charset="0"/>
              </a:rPr>
              <a:t/>
            </a:r>
            <a:br>
              <a:rPr lang="ru-RU" sz="2800" dirty="0" smtClean="0">
                <a:effectLst>
                  <a:outerShdw blurRad="38100" dist="38100" dir="2700000" algn="tl">
                    <a:srgbClr val="000000">
                      <a:alpha val="43137"/>
                    </a:srgbClr>
                  </a:outerShdw>
                </a:effectLst>
                <a:latin typeface="Bookman Old Style" pitchFamily="18" charset="0"/>
              </a:rPr>
            </a:b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dirty="0" smtClean="0">
                <a:effectLst>
                  <a:outerShdw blurRad="38100" dist="38100" dir="2700000" algn="tl">
                    <a:srgbClr val="000000">
                      <a:alpha val="43137"/>
                    </a:srgbClr>
                  </a:outerShdw>
                </a:effectLst>
                <a:latin typeface="Bookman Old Style" pitchFamily="18" charset="0"/>
              </a:rPr>
              <a:t/>
            </a:r>
            <a:br>
              <a:rPr lang="ru-RU" dirty="0" smtClean="0">
                <a:effectLst>
                  <a:outerShdw blurRad="38100" dist="38100" dir="2700000" algn="tl">
                    <a:srgbClr val="000000">
                      <a:alpha val="43137"/>
                    </a:srgbClr>
                  </a:outerShdw>
                </a:effectLst>
                <a:latin typeface="Bookman Old Style" pitchFamily="18" charset="0"/>
              </a:rPr>
            </a:br>
            <a:r>
              <a:rPr lang="ru-RU" dirty="0" smtClean="0">
                <a:effectLst>
                  <a:outerShdw blurRad="38100" dist="38100" dir="2700000" algn="tl">
                    <a:srgbClr val="000000">
                      <a:alpha val="43137"/>
                    </a:srgbClr>
                  </a:outerShdw>
                </a:effectLst>
                <a:latin typeface="Bookman Old Style" pitchFamily="18" charset="0"/>
              </a:rPr>
              <a:t> </a:t>
            </a:r>
            <a:r>
              <a:rPr lang="ru-RU" sz="2800" dirty="0" smtClean="0">
                <a:latin typeface="Verdana" pitchFamily="34" charset="0"/>
              </a:rPr>
              <a:t/>
            </a:r>
            <a:br>
              <a:rPr lang="ru-RU" sz="2800" dirty="0" smtClean="0">
                <a:latin typeface="Verdana" pitchFamily="34" charset="0"/>
              </a:rPr>
            </a:br>
            <a:r>
              <a:rPr lang="ru-RU" sz="2800" dirty="0" smtClean="0">
                <a:latin typeface="Verdana" pitchFamily="34" charset="0"/>
              </a:rPr>
              <a:t> - </a:t>
            </a:r>
            <a:endParaRPr lang="ru-RU" sz="2800" b="1" dirty="0" smtClean="0">
              <a:solidFill>
                <a:schemeClr val="accent6">
                  <a:lumMod val="50000"/>
                </a:schemeClr>
              </a:solidFill>
              <a:latin typeface="Bookman Old Styl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02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714375" y="857250"/>
            <a:ext cx="8143875" cy="5286375"/>
          </a:xfrm>
        </p:spPr>
        <p:txBody>
          <a:bodyPr/>
          <a:lstStyle/>
          <a:p>
            <a:pPr algn="l" eaLnBrk="1" hangingPunct="1">
              <a:lnSpc>
                <a:spcPct val="90000"/>
              </a:lnSpc>
              <a:defRPr/>
            </a:pPr>
            <a:r>
              <a:rPr lang="ru-RU" sz="2800" b="1" dirty="0" smtClean="0">
                <a:solidFill>
                  <a:schemeClr val="accent6">
                    <a:lumMod val="50000"/>
                  </a:schemeClr>
                </a:solidFill>
                <a:latin typeface="Bookman Old Style" pitchFamily="18" charset="0"/>
              </a:rPr>
              <a:t>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t>
            </a:r>
            <a:r>
              <a:rPr lang="ru-RU" sz="2800" b="1" dirty="0" smtClean="0">
                <a:solidFill>
                  <a:schemeClr val="accent6">
                    <a:lumMod val="50000"/>
                  </a:schemeClr>
                </a:solidFill>
                <a:latin typeface="Bookman Old Style" pitchFamily="18" charset="0"/>
              </a:rPr>
              <a:t>   </a:t>
            </a:r>
            <a:r>
              <a:rPr lang="ru-RU" sz="3200" b="1" dirty="0" smtClean="0">
                <a:solidFill>
                  <a:schemeClr val="accent6">
                    <a:lumMod val="50000"/>
                  </a:schemeClr>
                </a:solidFill>
                <a:latin typeface="Bookman Old Style" pitchFamily="18" charset="0"/>
              </a:rPr>
              <a:t>К</a:t>
            </a:r>
            <a:r>
              <a:rPr lang="ru-RU" sz="3200" b="1" dirty="0" smtClean="0">
                <a:solidFill>
                  <a:schemeClr val="accent6">
                    <a:lumMod val="50000"/>
                  </a:schemeClr>
                </a:solidFill>
                <a:latin typeface="Bookman Old Style" pitchFamily="18" charset="0"/>
              </a:rPr>
              <a:t>оммуникативная готовность</a:t>
            </a:r>
            <a:r>
              <a:rPr lang="ru-RU" sz="3200" b="1" dirty="0" smtClean="0">
                <a:solidFill>
                  <a:schemeClr val="accent6">
                    <a:lumMod val="50000"/>
                  </a:schemeClr>
                </a:solidFill>
                <a:latin typeface="Bookman Old Style" pitchFamily="18" charset="0"/>
              </a:rPr>
              <a:t>:</a:t>
            </a: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t>
            </a:r>
            <a:r>
              <a:rPr lang="ru-RU" sz="3200" b="1" dirty="0" smtClean="0">
                <a:latin typeface="Bookman Old Style" pitchFamily="18" charset="0"/>
              </a:rPr>
              <a:t>- </a:t>
            </a:r>
            <a:r>
              <a:rPr lang="ru-RU" sz="3200" dirty="0" smtClean="0">
                <a:latin typeface="Bookman Old Style" pitchFamily="18" charset="0"/>
              </a:rPr>
              <a:t>У</a:t>
            </a:r>
            <a:r>
              <a:rPr lang="ru-RU" sz="3200" dirty="0" smtClean="0">
                <a:latin typeface="Bookman Old Style" pitchFamily="18" charset="0"/>
              </a:rPr>
              <a:t>мение вступать в контакт.</a:t>
            </a:r>
            <a:r>
              <a:rPr lang="ru-RU" sz="3200" b="1" dirty="0" smtClean="0">
                <a:latin typeface="Bookman Old Style" pitchFamily="18" charset="0"/>
              </a:rPr>
              <a:t/>
            </a:r>
            <a:br>
              <a:rPr lang="ru-RU" sz="3200" b="1" dirty="0" smtClean="0">
                <a:latin typeface="Bookman Old Style" pitchFamily="18" charset="0"/>
              </a:rPr>
            </a:br>
            <a:r>
              <a:rPr lang="ru-RU" sz="3200" b="1" dirty="0" smtClean="0">
                <a:latin typeface="Bookman Old Style" pitchFamily="18" charset="0"/>
              </a:rPr>
              <a:t> - </a:t>
            </a:r>
            <a:r>
              <a:rPr lang="ru-RU" sz="3200" dirty="0" smtClean="0">
                <a:latin typeface="Bookman Old Style" pitchFamily="18" charset="0"/>
              </a:rPr>
              <a:t>У</a:t>
            </a:r>
            <a:r>
              <a:rPr lang="ru-RU" sz="3200" dirty="0" smtClean="0">
                <a:latin typeface="Bookman Old Style" pitchFamily="18" charset="0"/>
              </a:rPr>
              <a:t>мение </a:t>
            </a:r>
            <a:r>
              <a:rPr lang="ru-RU" sz="3200" dirty="0" smtClean="0">
                <a:latin typeface="Bookman Old Style" pitchFamily="18" charset="0"/>
              </a:rPr>
              <a:t>строить отношения с </a:t>
            </a:r>
            <a:r>
              <a:rPr lang="ru-RU" sz="3200" dirty="0" smtClean="0">
                <a:latin typeface="Bookman Old Style" pitchFamily="18" charset="0"/>
              </a:rPr>
              <a:t>учителем. </a:t>
            </a:r>
            <a:r>
              <a:rPr lang="ru-RU" sz="3200" dirty="0" smtClean="0">
                <a:latin typeface="Bookman Old Style" pitchFamily="18" charset="0"/>
              </a:rPr>
              <a:t/>
            </a:r>
            <a:br>
              <a:rPr lang="ru-RU" sz="3200" dirty="0" smtClean="0">
                <a:latin typeface="Bookman Old Style" pitchFamily="18" charset="0"/>
              </a:rPr>
            </a:br>
            <a:r>
              <a:rPr lang="ru-RU" sz="3200" b="1" dirty="0" smtClean="0">
                <a:latin typeface="Bookman Old Style" pitchFamily="18" charset="0"/>
              </a:rPr>
              <a:t> - </a:t>
            </a:r>
            <a:r>
              <a:rPr lang="ru-RU" sz="3200" dirty="0" smtClean="0">
                <a:latin typeface="Bookman Old Style" pitchFamily="18" charset="0"/>
              </a:rPr>
              <a:t>У</a:t>
            </a:r>
            <a:r>
              <a:rPr lang="ru-RU" sz="3200" dirty="0" smtClean="0">
                <a:latin typeface="Bookman Old Style" pitchFamily="18" charset="0"/>
              </a:rPr>
              <a:t>мение </a:t>
            </a:r>
            <a:r>
              <a:rPr lang="ru-RU" sz="3200" dirty="0" smtClean="0">
                <a:latin typeface="Bookman Old Style" pitchFamily="18" charset="0"/>
              </a:rPr>
              <a:t>общаться со </a:t>
            </a:r>
            <a:r>
              <a:rPr lang="ru-RU" sz="3200" dirty="0" smtClean="0">
                <a:latin typeface="Bookman Old Style" pitchFamily="18" charset="0"/>
              </a:rPr>
              <a:t>сверстниками. </a:t>
            </a:r>
            <a:r>
              <a:rPr lang="ru-RU" sz="3200" dirty="0" smtClean="0">
                <a:latin typeface="Bookman Old Style" pitchFamily="18" charset="0"/>
              </a:rPr>
              <a:t/>
            </a:r>
            <a:br>
              <a:rPr lang="ru-RU" sz="3200" dirty="0" smtClean="0">
                <a:latin typeface="Bookman Old Style" pitchFamily="18" charset="0"/>
              </a:rPr>
            </a:br>
            <a:r>
              <a:rPr lang="ru-RU" sz="3200" b="1" dirty="0" smtClean="0">
                <a:solidFill>
                  <a:schemeClr val="accent6">
                    <a:lumMod val="50000"/>
                  </a:schemeClr>
                </a:solidFill>
                <a:latin typeface="Bookman Old Style" pitchFamily="18" charset="0"/>
              </a:rPr>
              <a:t> </a:t>
            </a:r>
            <a:r>
              <a:rPr lang="ru-RU" sz="3200" b="1" dirty="0" smtClean="0">
                <a:latin typeface="Bookman Old Style" pitchFamily="18" charset="0"/>
              </a:rPr>
              <a:t>- </a:t>
            </a:r>
            <a:r>
              <a:rPr lang="ru-RU" sz="3200" dirty="0" smtClean="0">
                <a:latin typeface="Bookman Old Style" pitchFamily="18" charset="0"/>
              </a:rPr>
              <a:t>В</a:t>
            </a:r>
            <a:r>
              <a:rPr lang="ru-RU" sz="3200" dirty="0" smtClean="0">
                <a:latin typeface="Bookman Old Style" pitchFamily="18" charset="0"/>
              </a:rPr>
              <a:t>ежливость</a:t>
            </a:r>
            <a:r>
              <a:rPr lang="ru-RU" sz="3200" dirty="0" smtClean="0">
                <a:latin typeface="Bookman Old Style" pitchFamily="18" charset="0"/>
              </a:rPr>
              <a:t>, сдержанность, послушание</a:t>
            </a:r>
            <a:r>
              <a:rPr lang="ru-RU" sz="2800" dirty="0" smtClean="0">
                <a:latin typeface="Bookman Old Style" pitchFamily="18" charset="0"/>
              </a:rPr>
              <a:t>.</a:t>
            </a:r>
            <a:r>
              <a:rPr lang="ru-RU" sz="2800" dirty="0" smtClean="0">
                <a:effectLst>
                  <a:outerShdw blurRad="38100" dist="38100" dir="2700000" algn="tl">
                    <a:srgbClr val="000000">
                      <a:alpha val="43137"/>
                    </a:srgbClr>
                  </a:outerShdw>
                </a:effectLst>
                <a:latin typeface="Bookman Old Style" pitchFamily="18" charset="0"/>
              </a:rPr>
              <a:t/>
            </a:r>
            <a:br>
              <a:rPr lang="ru-RU" sz="2800" dirty="0" smtClean="0">
                <a:effectLst>
                  <a:outerShdw blurRad="38100" dist="38100" dir="2700000" algn="tl">
                    <a:srgbClr val="000000">
                      <a:alpha val="43137"/>
                    </a:srgbClr>
                  </a:outerShdw>
                </a:effectLst>
                <a:latin typeface="Bookman Old Style" pitchFamily="18" charset="0"/>
              </a:rPr>
            </a:br>
            <a:r>
              <a:rPr lang="ru-RU" sz="2800" dirty="0" smtClean="0">
                <a:effectLst>
                  <a:outerShdw blurRad="38100" dist="38100" dir="2700000" algn="tl">
                    <a:srgbClr val="000000">
                      <a:alpha val="43137"/>
                    </a:srgbClr>
                  </a:outerShdw>
                </a:effectLst>
                <a:latin typeface="Bookman Old Style" pitchFamily="18" charset="0"/>
              </a:rPr>
              <a:t/>
            </a:r>
            <a:br>
              <a:rPr lang="ru-RU" sz="2800" dirty="0" smtClean="0">
                <a:effectLst>
                  <a:outerShdw blurRad="38100" dist="38100" dir="2700000" algn="tl">
                    <a:srgbClr val="000000">
                      <a:alpha val="43137"/>
                    </a:srgbClr>
                  </a:outerShdw>
                </a:effectLst>
                <a:latin typeface="Bookman Old Style" pitchFamily="18" charset="0"/>
              </a:rPr>
            </a:br>
            <a:r>
              <a:rPr lang="ru-RU" sz="2800" b="1" dirty="0" smtClean="0">
                <a:solidFill>
                  <a:schemeClr val="accent6">
                    <a:lumMod val="50000"/>
                  </a:schemeClr>
                </a:solidFill>
                <a:latin typeface="Bookman Old Style" pitchFamily="18" charset="0"/>
              </a:rPr>
              <a:t> </a:t>
            </a:r>
            <a:r>
              <a:rPr lang="ru-RU" sz="2800" b="1" dirty="0" smtClean="0">
                <a:solidFill>
                  <a:schemeClr val="accent6">
                    <a:lumMod val="50000"/>
                  </a:schemeClr>
                </a:solidFill>
                <a:latin typeface="Bookman Old Style" pitchFamily="18" charset="0"/>
              </a:rPr>
              <a:t> </a:t>
            </a: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dirty="0" smtClean="0">
                <a:effectLst>
                  <a:outerShdw blurRad="38100" dist="38100" dir="2700000" algn="tl">
                    <a:srgbClr val="000000">
                      <a:alpha val="43137"/>
                    </a:srgbClr>
                  </a:outerShdw>
                </a:effectLst>
                <a:latin typeface="Bookman Old Style" pitchFamily="18" charset="0"/>
              </a:rPr>
              <a:t/>
            </a:r>
            <a:br>
              <a:rPr lang="ru-RU" dirty="0" smtClean="0">
                <a:effectLst>
                  <a:outerShdw blurRad="38100" dist="38100" dir="2700000" algn="tl">
                    <a:srgbClr val="000000">
                      <a:alpha val="43137"/>
                    </a:srgbClr>
                  </a:outerShdw>
                </a:effectLst>
                <a:latin typeface="Bookman Old Style" pitchFamily="18" charset="0"/>
              </a:rPr>
            </a:br>
            <a:r>
              <a:rPr lang="ru-RU" dirty="0" smtClean="0">
                <a:effectLst>
                  <a:outerShdw blurRad="38100" dist="38100" dir="2700000" algn="tl">
                    <a:srgbClr val="000000">
                      <a:alpha val="43137"/>
                    </a:srgbClr>
                  </a:outerShdw>
                </a:effectLst>
                <a:latin typeface="Bookman Old Style" pitchFamily="18" charset="0"/>
              </a:rPr>
              <a:t> </a:t>
            </a:r>
            <a:r>
              <a:rPr lang="ru-RU" sz="2800" dirty="0" smtClean="0">
                <a:latin typeface="Verdana" pitchFamily="34" charset="0"/>
              </a:rPr>
              <a:t/>
            </a:r>
            <a:br>
              <a:rPr lang="ru-RU" sz="2800" dirty="0" smtClean="0">
                <a:latin typeface="Verdana" pitchFamily="34" charset="0"/>
              </a:rPr>
            </a:br>
            <a:endParaRPr lang="ru-RU" sz="2800" b="1" dirty="0" smtClean="0">
              <a:solidFill>
                <a:schemeClr val="accent6">
                  <a:lumMod val="50000"/>
                </a:schemeClr>
              </a:solidFill>
              <a:latin typeface="Bookman Old Styl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02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714348" y="428604"/>
            <a:ext cx="8143875" cy="5500689"/>
          </a:xfrm>
        </p:spPr>
        <p:txBody>
          <a:bodyPr/>
          <a:lstStyle/>
          <a:p>
            <a:pPr algn="l" eaLnBrk="1" hangingPunct="1">
              <a:lnSpc>
                <a:spcPct val="90000"/>
              </a:lnSpc>
              <a:defRPr/>
            </a:pPr>
            <a:r>
              <a:rPr lang="ru-RU" sz="3200" b="1" dirty="0" smtClean="0">
                <a:solidFill>
                  <a:schemeClr val="accent6">
                    <a:lumMod val="50000"/>
                  </a:schemeClr>
                </a:solidFill>
                <a:latin typeface="Bookman Old Style" pitchFamily="18" charset="0"/>
              </a:rPr>
              <a:t/>
            </a:r>
            <a:br>
              <a:rPr lang="ru-RU" sz="3200" b="1" dirty="0" smtClean="0">
                <a:solidFill>
                  <a:schemeClr val="accent6">
                    <a:lumMod val="50000"/>
                  </a:schemeClr>
                </a:solidFill>
                <a:latin typeface="Bookman Old Style" pitchFamily="18" charset="0"/>
              </a:rPr>
            </a:br>
            <a:r>
              <a:rPr lang="ru-RU" sz="3200" b="1" dirty="0" smtClean="0">
                <a:solidFill>
                  <a:schemeClr val="accent6">
                    <a:lumMod val="50000"/>
                  </a:schemeClr>
                </a:solidFill>
                <a:latin typeface="Bookman Old Style" pitchFamily="18" charset="0"/>
              </a:rPr>
              <a:t/>
            </a:r>
            <a:br>
              <a:rPr lang="ru-RU" sz="3200" b="1" dirty="0" smtClean="0">
                <a:solidFill>
                  <a:schemeClr val="accent6">
                    <a:lumMod val="50000"/>
                  </a:schemeClr>
                </a:solidFill>
                <a:latin typeface="Bookman Old Style" pitchFamily="18" charset="0"/>
              </a:rPr>
            </a:br>
            <a:r>
              <a:rPr lang="ru-RU" sz="3200" b="1" dirty="0" smtClean="0">
                <a:solidFill>
                  <a:schemeClr val="accent6">
                    <a:lumMod val="50000"/>
                  </a:schemeClr>
                </a:solidFill>
                <a:latin typeface="Bookman Old Style" pitchFamily="18" charset="0"/>
              </a:rPr>
              <a:t/>
            </a:r>
            <a:br>
              <a:rPr lang="ru-RU" sz="3200" b="1" dirty="0" smtClean="0">
                <a:solidFill>
                  <a:schemeClr val="accent6">
                    <a:lumMod val="50000"/>
                  </a:schemeClr>
                </a:solidFill>
                <a:latin typeface="Bookman Old Style" pitchFamily="18" charset="0"/>
              </a:rPr>
            </a:br>
            <a:r>
              <a:rPr lang="ru-RU" sz="3200" b="1" dirty="0" smtClean="0">
                <a:solidFill>
                  <a:schemeClr val="accent6">
                    <a:lumMod val="50000"/>
                  </a:schemeClr>
                </a:solidFill>
                <a:latin typeface="Bookman Old Style" pitchFamily="18" charset="0"/>
              </a:rPr>
              <a:t/>
            </a:r>
            <a:br>
              <a:rPr lang="ru-RU" sz="3200" b="1" dirty="0" smtClean="0">
                <a:solidFill>
                  <a:schemeClr val="accent6">
                    <a:lumMod val="50000"/>
                  </a:schemeClr>
                </a:solidFill>
                <a:latin typeface="Bookman Old Style" pitchFamily="18" charset="0"/>
              </a:rPr>
            </a:br>
            <a:r>
              <a:rPr lang="ru-RU" sz="3200" b="1" dirty="0" smtClean="0">
                <a:solidFill>
                  <a:schemeClr val="accent6">
                    <a:lumMod val="50000"/>
                  </a:schemeClr>
                </a:solidFill>
                <a:latin typeface="Bookman Old Style" pitchFamily="18" charset="0"/>
              </a:rPr>
              <a:t/>
            </a:r>
            <a:br>
              <a:rPr lang="ru-RU" sz="3200" b="1" dirty="0" smtClean="0">
                <a:solidFill>
                  <a:schemeClr val="accent6">
                    <a:lumMod val="50000"/>
                  </a:schemeClr>
                </a:solidFill>
                <a:latin typeface="Bookman Old Style" pitchFamily="18" charset="0"/>
              </a:rPr>
            </a:br>
            <a:r>
              <a:rPr lang="ru-RU" sz="3200" b="1" dirty="0" smtClean="0">
                <a:solidFill>
                  <a:schemeClr val="accent6">
                    <a:lumMod val="50000"/>
                  </a:schemeClr>
                </a:solidFill>
                <a:latin typeface="Bookman Old Style" pitchFamily="18" charset="0"/>
              </a:rPr>
              <a:t/>
            </a:r>
            <a:br>
              <a:rPr lang="ru-RU" sz="3200" b="1" dirty="0" smtClean="0">
                <a:solidFill>
                  <a:schemeClr val="accent6">
                    <a:lumMod val="50000"/>
                  </a:schemeClr>
                </a:solidFill>
                <a:latin typeface="Bookman Old Style" pitchFamily="18" charset="0"/>
              </a:rPr>
            </a:br>
            <a:r>
              <a:rPr lang="ru-RU" sz="3200" b="1" dirty="0" smtClean="0">
                <a:solidFill>
                  <a:schemeClr val="accent6">
                    <a:lumMod val="50000"/>
                  </a:schemeClr>
                </a:solidFill>
                <a:latin typeface="Bookman Old Style" pitchFamily="18" charset="0"/>
              </a:rPr>
              <a:t/>
            </a:r>
            <a:br>
              <a:rPr lang="ru-RU" sz="3200" b="1" dirty="0" smtClean="0">
                <a:solidFill>
                  <a:schemeClr val="accent6">
                    <a:lumMod val="50000"/>
                  </a:schemeClr>
                </a:solidFill>
                <a:latin typeface="Bookman Old Style" pitchFamily="18" charset="0"/>
              </a:rPr>
            </a:br>
            <a:r>
              <a:rPr lang="ru-RU" sz="3200" b="1" dirty="0" smtClean="0">
                <a:solidFill>
                  <a:schemeClr val="accent6">
                    <a:lumMod val="50000"/>
                  </a:schemeClr>
                </a:solidFill>
                <a:latin typeface="Bookman Old Style" pitchFamily="18" charset="0"/>
              </a:rPr>
              <a:t/>
            </a:r>
            <a:br>
              <a:rPr lang="ru-RU" sz="3200" b="1" dirty="0" smtClean="0">
                <a:solidFill>
                  <a:schemeClr val="accent6">
                    <a:lumMod val="50000"/>
                  </a:schemeClr>
                </a:solidFill>
                <a:latin typeface="Bookman Old Style" pitchFamily="18" charset="0"/>
              </a:rPr>
            </a:br>
            <a:r>
              <a:rPr lang="ru-RU" sz="3200" b="1" dirty="0" smtClean="0">
                <a:solidFill>
                  <a:schemeClr val="accent6">
                    <a:lumMod val="50000"/>
                  </a:schemeClr>
                </a:solidFill>
                <a:latin typeface="Bookman Old Style" pitchFamily="18" charset="0"/>
              </a:rPr>
              <a:t/>
            </a:r>
            <a:br>
              <a:rPr lang="ru-RU" sz="3200" b="1" dirty="0" smtClean="0">
                <a:solidFill>
                  <a:schemeClr val="accent6">
                    <a:lumMod val="50000"/>
                  </a:schemeClr>
                </a:solidFill>
                <a:latin typeface="Bookman Old Style" pitchFamily="18" charset="0"/>
              </a:rPr>
            </a:br>
            <a:r>
              <a:rPr lang="ru-RU" sz="3200" b="1" dirty="0" smtClean="0">
                <a:solidFill>
                  <a:schemeClr val="accent6">
                    <a:lumMod val="50000"/>
                  </a:schemeClr>
                </a:solidFill>
                <a:latin typeface="Bookman Old Style" pitchFamily="18" charset="0"/>
              </a:rPr>
              <a:t/>
            </a:r>
            <a:br>
              <a:rPr lang="ru-RU" sz="3200" b="1" dirty="0" smtClean="0">
                <a:solidFill>
                  <a:schemeClr val="accent6">
                    <a:lumMod val="50000"/>
                  </a:schemeClr>
                </a:solidFill>
                <a:latin typeface="Bookman Old Style" pitchFamily="18" charset="0"/>
              </a:rPr>
            </a:br>
            <a:r>
              <a:rPr lang="ru-RU" sz="3200" b="1" dirty="0" smtClean="0">
                <a:solidFill>
                  <a:schemeClr val="accent6">
                    <a:lumMod val="50000"/>
                  </a:schemeClr>
                </a:solidFill>
                <a:latin typeface="Bookman Old Style" pitchFamily="18" charset="0"/>
              </a:rPr>
              <a:t/>
            </a:r>
            <a:br>
              <a:rPr lang="ru-RU" sz="3200" b="1" dirty="0" smtClean="0">
                <a:solidFill>
                  <a:schemeClr val="accent6">
                    <a:lumMod val="50000"/>
                  </a:schemeClr>
                </a:solidFill>
                <a:latin typeface="Bookman Old Style" pitchFamily="18" charset="0"/>
              </a:rPr>
            </a:br>
            <a:r>
              <a:rPr lang="ru-RU" sz="3200" b="1" dirty="0" smtClean="0">
                <a:solidFill>
                  <a:schemeClr val="accent6">
                    <a:lumMod val="50000"/>
                  </a:schemeClr>
                </a:solidFill>
                <a:latin typeface="Bookman Old Style" pitchFamily="18" charset="0"/>
              </a:rPr>
              <a:t>         </a:t>
            </a:r>
            <a:r>
              <a:rPr lang="ru-RU" sz="3200" b="1" dirty="0" smtClean="0">
                <a:solidFill>
                  <a:schemeClr val="accent6">
                    <a:lumMod val="50000"/>
                  </a:schemeClr>
                </a:solidFill>
                <a:latin typeface="Bookman Old Style" pitchFamily="18" charset="0"/>
              </a:rPr>
              <a:t>Эмоционально – волевая           готовность:</a:t>
            </a: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2800" b="1" dirty="0" smtClean="0">
                <a:latin typeface="Bookman Old Style" pitchFamily="18" charset="0"/>
              </a:rPr>
              <a:t>-</a:t>
            </a:r>
            <a:r>
              <a:rPr lang="ru-RU" sz="2800" b="1" dirty="0" smtClean="0">
                <a:solidFill>
                  <a:schemeClr val="accent6">
                    <a:lumMod val="50000"/>
                  </a:schemeClr>
                </a:solidFill>
                <a:latin typeface="Bookman Old Style" pitchFamily="18" charset="0"/>
              </a:rPr>
              <a:t> </a:t>
            </a:r>
            <a:r>
              <a:rPr lang="ru-RU" sz="3200" dirty="0" smtClean="0">
                <a:latin typeface="Bookman Old Style" pitchFamily="18" charset="0"/>
              </a:rPr>
              <a:t>Эмоциональная устойчивость.</a:t>
            </a:r>
            <a:br>
              <a:rPr lang="ru-RU" sz="3200" dirty="0" smtClean="0">
                <a:latin typeface="Bookman Old Style" pitchFamily="18" charset="0"/>
              </a:rPr>
            </a:br>
            <a:r>
              <a:rPr lang="ru-RU" sz="3200" dirty="0" smtClean="0">
                <a:latin typeface="Bookman Old Style" pitchFamily="18" charset="0"/>
              </a:rPr>
              <a:t>- </a:t>
            </a:r>
            <a:r>
              <a:rPr lang="ru-RU" sz="3200" dirty="0" err="1" smtClean="0">
                <a:latin typeface="Bookman Old Style" pitchFamily="18" charset="0"/>
              </a:rPr>
              <a:t>Сформированость</a:t>
            </a:r>
            <a:r>
              <a:rPr lang="ru-RU" sz="3200" dirty="0" smtClean="0">
                <a:latin typeface="Bookman Old Style" pitchFamily="18" charset="0"/>
              </a:rPr>
              <a:t> не боязни трудностей.</a:t>
            </a:r>
            <a:br>
              <a:rPr lang="ru-RU" sz="3200" dirty="0" smtClean="0">
                <a:latin typeface="Bookman Old Style" pitchFamily="18" charset="0"/>
              </a:rPr>
            </a:br>
            <a:r>
              <a:rPr lang="ru-RU" sz="3200" dirty="0" smtClean="0">
                <a:latin typeface="Bookman Old Style" pitchFamily="18" charset="0"/>
              </a:rPr>
              <a:t>- Умение ограничивать эмоциональные порывы.</a:t>
            </a:r>
            <a:r>
              <a:rPr lang="ru-RU" sz="3600" dirty="0" smtClean="0">
                <a:latin typeface="Bookman Old Style" pitchFamily="18" charset="0"/>
              </a:rPr>
              <a:t/>
            </a:r>
            <a:br>
              <a:rPr lang="ru-RU" sz="3600" dirty="0" smtClean="0">
                <a:latin typeface="Bookman Old Style" pitchFamily="18" charset="0"/>
              </a:rPr>
            </a:br>
            <a:r>
              <a:rPr lang="ru-RU" sz="2800" dirty="0" smtClean="0">
                <a:effectLst>
                  <a:outerShdw blurRad="38100" dist="38100" dir="2700000" algn="tl">
                    <a:srgbClr val="000000">
                      <a:alpha val="43137"/>
                    </a:srgbClr>
                  </a:outerShdw>
                </a:effectLst>
                <a:latin typeface="Bookman Old Style" pitchFamily="18" charset="0"/>
              </a:rPr>
              <a:t/>
            </a:r>
            <a:br>
              <a:rPr lang="ru-RU" sz="2800" dirty="0" smtClean="0">
                <a:effectLst>
                  <a:outerShdw blurRad="38100" dist="38100" dir="2700000" algn="tl">
                    <a:srgbClr val="000000">
                      <a:alpha val="43137"/>
                    </a:srgbClr>
                  </a:outerShdw>
                </a:effectLst>
                <a:latin typeface="Bookman Old Style" pitchFamily="18" charset="0"/>
              </a:rPr>
            </a:br>
            <a:r>
              <a:rPr lang="ru-RU" sz="2800" dirty="0" smtClean="0">
                <a:effectLst>
                  <a:outerShdw blurRad="38100" dist="38100" dir="2700000" algn="tl">
                    <a:srgbClr val="000000">
                      <a:alpha val="43137"/>
                    </a:srgbClr>
                  </a:outerShdw>
                </a:effectLst>
                <a:latin typeface="Bookman Old Style" pitchFamily="18" charset="0"/>
              </a:rPr>
              <a:t/>
            </a:r>
            <a:br>
              <a:rPr lang="ru-RU" sz="2800" dirty="0" smtClean="0">
                <a:effectLst>
                  <a:outerShdw blurRad="38100" dist="38100" dir="2700000" algn="tl">
                    <a:srgbClr val="000000">
                      <a:alpha val="43137"/>
                    </a:srgbClr>
                  </a:outerShdw>
                </a:effectLst>
                <a:latin typeface="Bookman Old Style" pitchFamily="18" charset="0"/>
              </a:rPr>
            </a:br>
            <a:r>
              <a:rPr lang="ru-RU" sz="2800" b="1" dirty="0" smtClean="0">
                <a:solidFill>
                  <a:schemeClr val="accent6">
                    <a:lumMod val="50000"/>
                  </a:schemeClr>
                </a:solidFill>
                <a:latin typeface="Bookman Old Style" pitchFamily="18" charset="0"/>
              </a:rPr>
              <a:t> </a:t>
            </a:r>
            <a:r>
              <a:rPr lang="ru-RU" sz="2800" b="1" dirty="0" smtClean="0">
                <a:solidFill>
                  <a:schemeClr val="accent6">
                    <a:lumMod val="50000"/>
                  </a:schemeClr>
                </a:solidFill>
                <a:latin typeface="Bookman Old Style" pitchFamily="18" charset="0"/>
              </a:rPr>
              <a:t> </a:t>
            </a: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dirty="0" smtClean="0">
                <a:effectLst>
                  <a:outerShdw blurRad="38100" dist="38100" dir="2700000" algn="tl">
                    <a:srgbClr val="000000">
                      <a:alpha val="43137"/>
                    </a:srgbClr>
                  </a:outerShdw>
                </a:effectLst>
                <a:latin typeface="Bookman Old Style" pitchFamily="18" charset="0"/>
              </a:rPr>
              <a:t/>
            </a:r>
            <a:br>
              <a:rPr lang="ru-RU" dirty="0" smtClean="0">
                <a:effectLst>
                  <a:outerShdw blurRad="38100" dist="38100" dir="2700000" algn="tl">
                    <a:srgbClr val="000000">
                      <a:alpha val="43137"/>
                    </a:srgbClr>
                  </a:outerShdw>
                </a:effectLst>
                <a:latin typeface="Bookman Old Style" pitchFamily="18" charset="0"/>
              </a:rPr>
            </a:br>
            <a:r>
              <a:rPr lang="ru-RU" dirty="0" smtClean="0">
                <a:effectLst>
                  <a:outerShdw blurRad="38100" dist="38100" dir="2700000" algn="tl">
                    <a:srgbClr val="000000">
                      <a:alpha val="43137"/>
                    </a:srgbClr>
                  </a:outerShdw>
                </a:effectLst>
                <a:latin typeface="Bookman Old Style" pitchFamily="18" charset="0"/>
              </a:rPr>
              <a:t> </a:t>
            </a:r>
            <a:r>
              <a:rPr lang="ru-RU" sz="2800" dirty="0" smtClean="0">
                <a:latin typeface="Verdana" pitchFamily="34" charset="0"/>
              </a:rPr>
              <a:t/>
            </a:r>
            <a:br>
              <a:rPr lang="ru-RU" sz="2800" dirty="0" smtClean="0">
                <a:latin typeface="Verdana" pitchFamily="34" charset="0"/>
              </a:rPr>
            </a:br>
            <a:endParaRPr lang="ru-RU" sz="2800" b="1" dirty="0" smtClean="0">
              <a:solidFill>
                <a:schemeClr val="accent6">
                  <a:lumMod val="50000"/>
                </a:schemeClr>
              </a:solidFill>
              <a:latin typeface="Bookman Old Styl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02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714375" y="-285750"/>
            <a:ext cx="8143875" cy="6572250"/>
          </a:xfrm>
        </p:spPr>
        <p:txBody>
          <a:bodyPr/>
          <a:lstStyle/>
          <a:p>
            <a:pPr eaLnBrk="1" hangingPunct="1">
              <a:buFont typeface="Wingdings" pitchFamily="2" charset="2"/>
              <a:buChar char="Ø"/>
              <a:defRPr/>
            </a:pP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Развитие школьно-значимых                              психологических функций:</a:t>
            </a:r>
            <a:br>
              <a:rPr lang="ru-RU" sz="2800" b="1" dirty="0" smtClean="0">
                <a:solidFill>
                  <a:schemeClr val="accent6">
                    <a:lumMod val="50000"/>
                  </a:schemeClr>
                </a:solidFill>
                <a:latin typeface="Bookman Old Style" pitchFamily="18" charset="0"/>
              </a:rPr>
            </a:br>
            <a:r>
              <a:rPr lang="ru-RU" sz="2800" dirty="0" smtClean="0">
                <a:solidFill>
                  <a:srgbClr val="D60093"/>
                </a:solidFill>
              </a:rPr>
              <a:t/>
            </a:r>
            <a:br>
              <a:rPr lang="ru-RU" sz="2800" dirty="0" smtClean="0">
                <a:solidFill>
                  <a:srgbClr val="D60093"/>
                </a:solidFill>
              </a:rPr>
            </a:br>
            <a:r>
              <a:rPr lang="ru-RU" dirty="0" smtClean="0">
                <a:solidFill>
                  <a:schemeClr val="accent6">
                    <a:lumMod val="50000"/>
                  </a:schemeClr>
                </a:solidFill>
                <a:effectLst>
                  <a:outerShdw blurRad="38100" dist="38100" dir="2700000" algn="tl">
                    <a:srgbClr val="000000">
                      <a:alpha val="43137"/>
                    </a:srgbClr>
                  </a:outerShdw>
                </a:effectLst>
                <a:latin typeface="Bookman Old Style" pitchFamily="18" charset="0"/>
              </a:rPr>
              <a:t> </a:t>
            </a:r>
            <a:r>
              <a:rPr lang="ru-RU" dirty="0" smtClean="0">
                <a:solidFill>
                  <a:srgbClr val="CC3300"/>
                </a:solidFill>
                <a:latin typeface="Bookman Old Style" pitchFamily="18" charset="0"/>
              </a:rPr>
              <a:t>развитие мелких мышц руки</a:t>
            </a:r>
            <a:r>
              <a:rPr lang="ru-RU" dirty="0" smtClean="0">
                <a:latin typeface="Bookman Old Style" pitchFamily="18" charset="0"/>
              </a:rPr>
              <a:t> (рука развита хорошо, ребенок уверенно владеет карандашом, ножницами);</a:t>
            </a:r>
            <a:br>
              <a:rPr lang="ru-RU" dirty="0" smtClean="0">
                <a:latin typeface="Bookman Old Style" pitchFamily="18" charset="0"/>
              </a:rPr>
            </a:br>
            <a:r>
              <a:rPr lang="ru-RU" dirty="0" smtClean="0">
                <a:solidFill>
                  <a:srgbClr val="CC3300"/>
                </a:solidFill>
                <a:latin typeface="Bookman Old Style" pitchFamily="18" charset="0"/>
              </a:rPr>
              <a:t>пространственная организация, координация движений</a:t>
            </a:r>
            <a:r>
              <a:rPr lang="ru-RU" dirty="0" smtClean="0">
                <a:latin typeface="Bookman Old Style" pitchFamily="18" charset="0"/>
              </a:rPr>
              <a:t> (умение правильно определять выше - ниже, вперед - назад, слева - справа);</a:t>
            </a:r>
            <a:br>
              <a:rPr lang="ru-RU" dirty="0" smtClean="0">
                <a:latin typeface="Bookman Old Style" pitchFamily="18" charset="0"/>
              </a:rPr>
            </a:br>
            <a:r>
              <a:rPr lang="ru-RU" dirty="0" smtClean="0">
                <a:solidFill>
                  <a:srgbClr val="CC3300"/>
                </a:solidFill>
                <a:latin typeface="Bookman Old Style" pitchFamily="18" charset="0"/>
              </a:rPr>
              <a:t>координация в системе глаз - рука</a:t>
            </a:r>
            <a:r>
              <a:rPr lang="ru-RU" dirty="0" smtClean="0">
                <a:latin typeface="Bookman Old Style" pitchFamily="18" charset="0"/>
              </a:rPr>
              <a:t> (ребенок может правильно перенести в тетрадь простейший графический образ - узор, фигуру - зрительно воспринимаемый на расстоянии (например, из книг);</a:t>
            </a:r>
            <a:r>
              <a:rPr lang="ru-RU" sz="2800" dirty="0" smtClean="0">
                <a:latin typeface="Verdana" pitchFamily="34" charset="0"/>
              </a:rPr>
              <a:t/>
            </a:r>
            <a:br>
              <a:rPr lang="ru-RU" sz="2800" dirty="0" smtClean="0">
                <a:latin typeface="Verdana" pitchFamily="34" charset="0"/>
              </a:rPr>
            </a:b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dirty="0" smtClean="0">
                <a:effectLst>
                  <a:outerShdw blurRad="38100" dist="38100" dir="2700000" algn="tl">
                    <a:srgbClr val="000000">
                      <a:alpha val="43137"/>
                    </a:srgbClr>
                  </a:outerShdw>
                </a:effectLst>
                <a:latin typeface="Bookman Old Style" pitchFamily="18" charset="0"/>
              </a:rPr>
              <a:t/>
            </a:r>
            <a:br>
              <a:rPr lang="ru-RU" dirty="0" smtClean="0">
                <a:effectLst>
                  <a:outerShdw blurRad="38100" dist="38100" dir="2700000" algn="tl">
                    <a:srgbClr val="000000">
                      <a:alpha val="43137"/>
                    </a:srgbClr>
                  </a:outerShdw>
                </a:effectLst>
                <a:latin typeface="Bookman Old Style" pitchFamily="18" charset="0"/>
              </a:rPr>
            </a:br>
            <a:r>
              <a:rPr lang="ru-RU" dirty="0" smtClean="0">
                <a:effectLst>
                  <a:outerShdw blurRad="38100" dist="38100" dir="2700000" algn="tl">
                    <a:srgbClr val="000000">
                      <a:alpha val="43137"/>
                    </a:srgbClr>
                  </a:outerShdw>
                </a:effectLst>
                <a:latin typeface="Bookman Old Style" pitchFamily="18" charset="0"/>
              </a:rPr>
              <a:t> </a:t>
            </a:r>
            <a:r>
              <a:rPr lang="ru-RU" sz="2800" dirty="0" smtClean="0">
                <a:latin typeface="Verdana" pitchFamily="34" charset="0"/>
              </a:rPr>
              <a:t/>
            </a:r>
            <a:br>
              <a:rPr lang="ru-RU" sz="2800" dirty="0" smtClean="0">
                <a:latin typeface="Verdana" pitchFamily="34" charset="0"/>
              </a:rPr>
            </a:br>
            <a:r>
              <a:rPr lang="ru-RU" sz="2800" dirty="0" smtClean="0">
                <a:latin typeface="Verdana" pitchFamily="34" charset="0"/>
              </a:rPr>
              <a:t> - </a:t>
            </a:r>
            <a:endParaRPr lang="ru-RU" sz="2800" b="1" dirty="0" smtClean="0">
              <a:solidFill>
                <a:schemeClr val="accent6">
                  <a:lumMod val="50000"/>
                </a:schemeClr>
              </a:solidFill>
              <a:latin typeface="Bookman Old Style"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85750" y="1285875"/>
            <a:ext cx="8572500" cy="4357688"/>
          </a:xfrm>
        </p:spPr>
        <p:txBody>
          <a:bodyPr/>
          <a:lstStyle/>
          <a:p>
            <a:pPr eaLnBrk="1" hangingPunct="1">
              <a:lnSpc>
                <a:spcPct val="130000"/>
              </a:lnSpc>
              <a:defRPr/>
            </a:pP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Развитие школьно-значимых                              психологических функций:</a:t>
            </a:r>
            <a:br>
              <a:rPr lang="ru-RU" sz="2800" b="1" dirty="0" smtClean="0">
                <a:solidFill>
                  <a:schemeClr val="accent6">
                    <a:lumMod val="50000"/>
                  </a:schemeClr>
                </a:solidFill>
                <a:latin typeface="Bookman Old Style" pitchFamily="18" charset="0"/>
              </a:rPr>
            </a:br>
            <a:r>
              <a:rPr lang="ru-RU" dirty="0" smtClean="0">
                <a:solidFill>
                  <a:schemeClr val="accent6">
                    <a:lumMod val="50000"/>
                  </a:schemeClr>
                </a:solidFill>
                <a:effectLst>
                  <a:outerShdw blurRad="38100" dist="38100" dir="2700000" algn="tl">
                    <a:srgbClr val="000000">
                      <a:alpha val="43137"/>
                    </a:srgbClr>
                  </a:outerShdw>
                </a:effectLst>
                <a:latin typeface="Bookman Old Style" pitchFamily="18" charset="0"/>
              </a:rPr>
              <a:t> </a:t>
            </a:r>
            <a:r>
              <a:rPr lang="ru-RU" dirty="0" smtClean="0">
                <a:solidFill>
                  <a:srgbClr val="CC3300"/>
                </a:solidFill>
                <a:latin typeface="Bookman Old Style" pitchFamily="18" charset="0"/>
              </a:rPr>
              <a:t>развитие логического мышления</a:t>
            </a:r>
            <a:r>
              <a:rPr lang="ru-RU" dirty="0" smtClean="0">
                <a:latin typeface="Bookman Old Style" pitchFamily="18" charset="0"/>
              </a:rPr>
              <a:t> (способность находить сходства и различия разных предметов при сравнении, умение правильно объединять предметы в группы по общим существенным признакам);</a:t>
            </a:r>
            <a:br>
              <a:rPr lang="ru-RU" dirty="0" smtClean="0">
                <a:latin typeface="Bookman Old Style" pitchFamily="18" charset="0"/>
              </a:rPr>
            </a:br>
            <a:r>
              <a:rPr lang="ru-RU" dirty="0" smtClean="0">
                <a:solidFill>
                  <a:srgbClr val="CC3300"/>
                </a:solidFill>
                <a:latin typeface="Bookman Old Style" pitchFamily="18" charset="0"/>
              </a:rPr>
              <a:t>развитие произвольного внимания</a:t>
            </a:r>
            <a:r>
              <a:rPr lang="ru-RU" dirty="0" smtClean="0">
                <a:latin typeface="Bookman Old Style" pitchFamily="18" charset="0"/>
              </a:rPr>
              <a:t> (способность удерживать внимание на выполняемой работе в течение 15-20 минут);</a:t>
            </a:r>
            <a:br>
              <a:rPr lang="ru-RU" dirty="0" smtClean="0">
                <a:latin typeface="Bookman Old Style" pitchFamily="18" charset="0"/>
              </a:rPr>
            </a:br>
            <a:r>
              <a:rPr lang="ru-RU" dirty="0" smtClean="0">
                <a:solidFill>
                  <a:srgbClr val="CC3300"/>
                </a:solidFill>
                <a:latin typeface="Bookman Old Style" pitchFamily="18" charset="0"/>
              </a:rPr>
              <a:t>развитие произвольной памяти</a:t>
            </a:r>
            <a:r>
              <a:rPr lang="ru-RU" dirty="0" smtClean="0">
                <a:latin typeface="Bookman Old Style" pitchFamily="18" charset="0"/>
              </a:rPr>
              <a:t> (способность к опосредованному запоминанию: связывать запоминаемый материал с конкретным символом /слово - картинка либо слово - ситуация/).</a:t>
            </a:r>
            <a:r>
              <a:rPr lang="ru-RU" sz="2800" dirty="0" smtClean="0">
                <a:latin typeface="Verdana" pitchFamily="34" charset="0"/>
              </a:rPr>
              <a:t> </a:t>
            </a:r>
            <a:endParaRPr lang="ru-RU" sz="2800" b="1" dirty="0" smtClean="0">
              <a:solidFill>
                <a:schemeClr val="accent6">
                  <a:lumMod val="50000"/>
                </a:schemeClr>
              </a:solidFill>
              <a:latin typeface="Bookman Old Style"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85750" y="1285875"/>
            <a:ext cx="8572500" cy="4357688"/>
          </a:xfrm>
        </p:spPr>
        <p:txBody>
          <a:bodyPr/>
          <a:lstStyle/>
          <a:p>
            <a:pPr eaLnBrk="1" hangingPunct="1">
              <a:defRPr/>
            </a:pP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
            </a:r>
            <a:br>
              <a:rPr lang="ru-RU" sz="2800" b="1" dirty="0" smtClean="0">
                <a:solidFill>
                  <a:schemeClr val="accent6">
                    <a:lumMod val="50000"/>
                  </a:schemeClr>
                </a:solidFill>
                <a:latin typeface="Bookman Old Style" pitchFamily="18" charset="0"/>
              </a:rPr>
            </a:br>
            <a:r>
              <a:rPr lang="ru-RU" sz="2800" b="1" dirty="0" smtClean="0">
                <a:solidFill>
                  <a:schemeClr val="accent6">
                    <a:lumMod val="50000"/>
                  </a:schemeClr>
                </a:solidFill>
                <a:latin typeface="Bookman Old Style" pitchFamily="18" charset="0"/>
              </a:rPr>
              <a:t>Мыслительная готовность:</a:t>
            </a:r>
            <a:br>
              <a:rPr lang="ru-RU" sz="2800" b="1" dirty="0" smtClean="0">
                <a:solidFill>
                  <a:schemeClr val="accent6">
                    <a:lumMod val="50000"/>
                  </a:schemeClr>
                </a:solidFill>
                <a:latin typeface="Bookman Old Style" pitchFamily="18" charset="0"/>
              </a:rPr>
            </a:br>
            <a:r>
              <a:rPr lang="ru-RU" dirty="0" smtClean="0">
                <a:latin typeface="Bookman Old Style" pitchFamily="18" charset="0"/>
              </a:rPr>
              <a:t>Наиболее важные показатели — это развитие мышления и речи. </a:t>
            </a:r>
            <a:br>
              <a:rPr lang="ru-RU" dirty="0" smtClean="0">
                <a:latin typeface="Bookman Old Style" pitchFamily="18" charset="0"/>
              </a:rPr>
            </a:br>
            <a:r>
              <a:rPr lang="ru-RU" dirty="0" smtClean="0">
                <a:latin typeface="Bookman Old Style" pitchFamily="18" charset="0"/>
              </a:rPr>
              <a:t>Очень полезно учить ребенка строить несложные рассуждения, выводы, используя слова:«потому, что»; «если, то»; «поэтому».</a:t>
            </a:r>
            <a:br>
              <a:rPr lang="ru-RU" dirty="0" smtClean="0">
                <a:latin typeface="Bookman Old Style" pitchFamily="18" charset="0"/>
              </a:rPr>
            </a:br>
            <a:r>
              <a:rPr lang="ru-RU" dirty="0" smtClean="0">
                <a:latin typeface="Bookman Old Style" pitchFamily="18" charset="0"/>
              </a:rPr>
              <a:t>Учите ребят задавать вопросы. Это очень полезно. Мышление всегда начинается с вопроса. Нельзя заставить мысль работать, если просто сказать «подумай».</a:t>
            </a:r>
            <a:br>
              <a:rPr lang="ru-RU" dirty="0" smtClean="0">
                <a:latin typeface="Bookman Old Style" pitchFamily="18" charset="0"/>
              </a:rPr>
            </a:br>
            <a:r>
              <a:rPr lang="ru-RU" dirty="0" smtClean="0">
                <a:latin typeface="Bookman Old Style" pitchFamily="18" charset="0"/>
              </a:rPr>
              <a:t>Речь является основой, на которой строится учебный процесс. Особенно важно владение монологической речью. Для ребенка это пересказ. После чтения задайте ребенку несколько вопросов по содержанию, попросите пересказать. </a:t>
            </a:r>
            <a:br>
              <a:rPr lang="ru-RU" dirty="0" smtClean="0">
                <a:latin typeface="Bookman Old Style" pitchFamily="18" charset="0"/>
              </a:rPr>
            </a:br>
            <a:r>
              <a:rPr lang="ru-RU" dirty="0" smtClean="0">
                <a:latin typeface="Bookman Old Style" pitchFamily="18" charset="0"/>
              </a:rPr>
              <a:t>Особое внимание обратите на ориентировку в пространстве. Правильно ли ваш ребенок понимает и употребляет в речи предлоги и понятия: выше, ниже, на, над, под, снизу, сверху, между, перед., за, спереди от…, сзади от…, ближе, дальше, лево, право, левее, правее, ближе всего к…, дальше всего    от… и т.д.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028540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b">
        <a:normAutofit/>
      </a:bodyPr>
      <a:lstStyle>
        <a:defPPr marL="0" marR="0" indent="0" algn="ctr" defTabSz="914400" rtl="0" eaLnBrk="1" fontAlgn="auto" latinLnBrk="0" hangingPunct="1">
          <a:lnSpc>
            <a:spcPct val="100000"/>
          </a:lnSpc>
          <a:spcBef>
            <a:spcPct val="0"/>
          </a:spcBef>
          <a:spcAft>
            <a:spcPts val="0"/>
          </a:spcAft>
          <a:buClrTx/>
          <a:buSzTx/>
          <a:buFontTx/>
          <a:buNone/>
          <a:tabLst/>
          <a:defRPr kumimoji="0" sz="1800" b="0" i="0" u="none" strike="noStrike" kern="1200" cap="none" spc="0" normalizeH="0" baseline="0" noProof="0" dirty="0" smtClean="0">
            <a:ln>
              <a:noFill/>
            </a:ln>
            <a:solidFill>
              <a:schemeClr val="tx1"/>
            </a:solidFill>
            <a:effectLst/>
            <a:uLnTx/>
            <a:uFillTx/>
            <a:latin typeface="Segoe Script" pitchFamily="34" charset="0"/>
            <a:ea typeface="+mj-ea"/>
            <a:cs typeface="+mj-cs"/>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10285409</Template>
  <TotalTime>126</TotalTime>
  <Words>40</Words>
  <Application>Microsoft Office PowerPoint</Application>
  <PresentationFormat>Экран (4:3)</PresentationFormat>
  <Paragraphs>23</Paragraphs>
  <Slides>16</Slides>
  <Notes>16</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10285409</vt:lpstr>
      <vt:lpstr>Ваш ребёнок идёт в школу</vt:lpstr>
      <vt:lpstr>Слайд 2</vt:lpstr>
      <vt:lpstr>                                   Интеллектуальная готовность: - Наличие широкого кругозора и запаса знаний. - Аналитическое мышление (способность постижения признаков и связей между явлений, способность действовать по образцу). - Логическое запоминание. - Развитие мелкой моторики и сенсомоторной координации. - Умение выделять учебную задачу и переводить ее в самостоятельную цель деятельности.  </vt:lpstr>
      <vt:lpstr>                                   Личностная готовность:  - Принятие новой социальной позиции. - Позитивное отношение к школе, учителям, учебной деятельности, самому себе. - Развитие познавательных критерий, любознательности. - Объективность самооценки. - Потеря «детскости», непосредственности      - </vt:lpstr>
      <vt:lpstr>      Коммуникативная готовность:  - Умение вступать в контакт.  - Умение строить отношения с учителем.   - Умение общаться со сверстниками.   - Вежливость, сдержанность, послушание.        </vt:lpstr>
      <vt:lpstr>                    Эмоционально – волевая           готовность: - Эмоциональная устойчивость. - Сформированость не боязни трудностей. - Умение ограничивать эмоциональные порывы.         </vt:lpstr>
      <vt:lpstr>                              Развитие школьно-значимых                              психологических функций:   развитие мелких мышц руки (рука развита хорошо, ребенок уверенно владеет карандашом, ножницами); пространственная организация, координация движений (умение правильно определять выше - ниже, вперед - назад, слева - справа); координация в системе глаз - рука (ребенок может правильно перенести в тетрадь простейший графический образ - узор, фигуру - зрительно воспринимаемый на расстоянии (например, из книг);      - </vt:lpstr>
      <vt:lpstr>                                Развитие школьно-значимых                              психологических функций:  развитие логического мышления (способность находить сходства и различия разных предметов при сравнении, умение правильно объединять предметы в группы по общим существенным признакам); развитие произвольного внимания (способность удерживать внимание на выполняемой работе в течение 15-20 минут); развитие произвольной памяти (способность к опосредованному запоминанию: связывать запоминаемый материал с конкретным символом /слово - картинка либо слово - ситуация/). </vt:lpstr>
      <vt:lpstr>                                Мыслительная готовность: Наиболее важные показатели — это развитие мышления и речи.  Очень полезно учить ребенка строить несложные рассуждения, выводы, используя слова:«потому, что»; «если, то»; «поэтому». Учите ребят задавать вопросы. Это очень полезно. Мышление всегда начинается с вопроса. Нельзя заставить мысль работать, если просто сказать «подумай». Речь является основой, на которой строится учебный процесс. Особенно важно владение монологической речью. Для ребенка это пересказ. После чтения задайте ребенку несколько вопросов по содержанию, попросите пересказать.  Особое внимание обратите на ориентировку в пространстве. Правильно ли ваш ребенок понимает и употребляет в речи предлоги и понятия: выше, ниже, на, над, под, снизу, сверху, между, перед., за, спереди от…, сзади от…, ближе, дальше, лево, право, левее, правее, ближе всего к…, дальше всего    от… и т.д. </vt:lpstr>
      <vt:lpstr>                                   Важен не объем знаний ребенка, а качество знаний:  Важно учить не читать, а развивать речь. Не учить писать, а создавать условия для развития мелкой моторики руки.   Для полноценного развития дошкольнику необходимо общаться со сверстниками, взрослыми, играть в развивающие игры слушать чтение книг, рисовать, лепить, фантазировать.   Чем больше ребенок будет причастен к подготовке к школе, обсуждению будущего, чем больше он будет знать о школе, о новой жизни, тем легче ему будет личностно в нее включиться.     </vt:lpstr>
      <vt:lpstr>                                Важен не объем знаний ребенка, а качество знаний:  Уже сейчас постарайтесь очень постепенно режим дня вашего малыша соотнести с режимом дня школьника.   Чтобы ребёнок умел слышать учителя, обращайте внимание, как он понимает ваши словесные инструкции и требования, которые должны быть чёткими, доброжелательными, немногословными, спокойными.  Не пугайте ребёнка будущими трудностями в школе!  </vt:lpstr>
      <vt:lpstr>                                ЗАПОМНИТЕ:   При подготовке к школе вы должны оставаться для вашего ребёнка любящим и понимающим родителем и не брать на себя роль учителя!   Ребёнок охотно делает только то, что у него получается, поэтому он не может быть ленивым.  Постарайтесь достижения ребёнка не сравнивать ни со своими, ни с достижениями старшего брата, ни одноклассников (не озвучивайте это при ребёнке, даже если они в его пользу!).  Ваша любовь и терпение будут служить гарантом уверенного продвижения в учёбе для вашего малыша.  </vt:lpstr>
      <vt:lpstr>                                  В1 класс ребёнок должен знать: Знать свое имя и фамилию, адрес, имена членов семьи.   Знать времена года, названия месяцев, дней недели, уметь различать цвета.  Уметь пересчитывать группы предметов в пределах 10.   Уметь увеличивать или уменьшать группу предметов на заданное количество (решение задач с группами предметов),уравнивать множество предметов.   Уметь сравнивать группы предметов -   больше, меньше или равно.   Уметь объединять предметы в группы: мебель, транспорт, одежда, обувь, растения, животные и т. д. </vt:lpstr>
      <vt:lpstr>                                       Уметь находить в группе предметов лишний  (из группы «Одежда» убрать цветок).   Уметь высказывать свое мнение, построив законченное предложение.  Иметь элементарные представления об  окружающем мире: о профессиях, о предметах живой и неживой природы, о правилах поведения в общественных местах.   Иметь пространственные представления: право-лево, вверх-вниз, под, над, из-за, из-под чего-либо.   Уметь культурно общаться с другими детьми.   Слушать старших и выполнять их распоряжения.  </vt:lpstr>
      <vt:lpstr>Слайд 15</vt:lpstr>
      <vt:lpstr>Спасибо!</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Ваш ребёнок идёт в школу</dc:title>
  <dc:subject>Фотоальбом</dc:subject>
  <dc:creator>сергей</dc:creator>
  <cp:keywords>Фотоальбом</cp:keywords>
  <dc:description>Корпорация Майкрософт</dc:description>
  <cp:lastModifiedBy>Психолог</cp:lastModifiedBy>
  <cp:revision>21</cp:revision>
  <dcterms:created xsi:type="dcterms:W3CDTF">2009-12-15T19:19:14Z</dcterms:created>
  <dcterms:modified xsi:type="dcterms:W3CDTF">2014-03-11T08:22:24Z</dcterms:modified>
  <cp:category>Фотоальбом</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TC102854091049</vt:lpwstr>
  </property>
</Properties>
</file>