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756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5" r:id="rId17"/>
    <p:sldId id="266" r:id="rId18"/>
    <p:sldId id="267" r:id="rId19"/>
    <p:sldId id="268" r:id="rId20"/>
    <p:sldId id="272" r:id="rId21"/>
    <p:sldId id="274" r:id="rId22"/>
    <p:sldId id="269" r:id="rId23"/>
    <p:sldId id="273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02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D2F68-B217-4F81-B8FE-FEAA306E34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E4987-BCED-4843-BCBE-E704F32306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4C259-D682-4745-A2AD-FE86E95102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230A3-11D7-4196-AA9B-2D5C06FF5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3BB40-FC3A-4045-AAC6-0069D34054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42D33-6275-46F4-BB6B-2BEEEF4DC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8ABB5-93AB-4043-AC01-2F7D274D2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9D3F4-A9C9-4C02-AF42-DC6EE8AABC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1B8EE-BFA6-49E1-BF89-C7CB798D26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C0A4C-02CC-48ED-B662-66A97E72B6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98E6B-1D61-47B9-9274-A964334B0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63492-65C7-4E54-8A80-6180684C0B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97633-34E7-4F4B-BFD5-BC2534B923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6D4BC-E898-4BE4-A35E-889A45271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838BB-3773-46A4-B4FF-E036DF189D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504A2-94AF-442A-A67B-7D17967535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E5970-AF6C-4E9D-9568-8F60577BC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F0581-CD96-4EF2-AA28-30EAA6E26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2A669-9456-46F6-92E6-F044A276CE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D4946-4FCE-4FF9-9ED9-6FA66B42F2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9364C-CF3F-4562-A8C4-603683BAED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F1279-08A8-4ABE-AF87-46D2C40802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A7C19-7819-4E88-9E58-AF2AB541C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F69F9-41CF-4158-84A1-C9A72BCB46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C4EB9-ACB1-477B-AB02-75EF828874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1AB01-27C8-49D6-B1AA-A7D7F5C7C0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6335C-3111-400B-A877-EE423311D6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5AF32-EB84-45FC-9699-C36F950D4F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767C4-08D0-46BF-ACAC-3609F6165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75D07-DB29-4A85-87D2-552DA4C68B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990C3-9747-44E0-B766-09AD82DE9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A666E-0FF9-4005-A630-E1E1CF1CED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7EED1-F198-404C-AE34-FD9CBE6F52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EDA20-CD0E-4CBC-8CEF-A8C42AEC26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23A40-B123-45B7-80AE-B174FCB10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D68E1-1E8F-4A34-8F01-8C45EBEE9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E351F-DF45-4629-815E-1D7B082AE1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0B490-E967-4AB2-8913-48FE78FED7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FFADE-69F1-44AA-9387-D8584225A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90318-E5F8-406A-A90A-C9E05B9D73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7335F-4469-4A4E-A4B9-E02C60AD7D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453C4-9C42-480F-AB1B-6A9FABA1E1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789B8-50FE-46B3-91A2-EAFBFFB52A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B177F-0242-49EC-90BB-A2EF05BDD4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31455-E3DF-446E-8CFF-17B1C97C7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5979F-D721-4663-95BA-32FC2C8058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7EE95-72D4-431B-85CE-ABA5A3931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806FC-41BA-4ADF-9A90-353A3D7DAE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527DD-2E4B-4877-9EE3-B2EB4F0C8D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2D11E-DDD6-4D2C-8F90-679B12E855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522A1-DF8D-4E6B-B865-67441CD2B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47C4B-9A3D-46D7-8F96-019D5E024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CEC8E-5E98-4B72-8D7C-BB9D56F50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3A9BC-E971-4A8E-8D4A-8528A8E630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C0B6-3A84-43B1-939E-C641EBB2B5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94336-21D4-43CE-84A6-50BF4F1B2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53498-BD7D-468C-8FB8-BFA27B267D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C1B5A-32B9-4616-A6A2-84AF95B8D4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C92D9-8267-4AA0-AAC7-B165ED1706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CE1C3-772C-42B6-B5A8-55192B5AFB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9A210-F939-4B33-93E6-6E1BC710A8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C92E6-DC38-441E-884B-4892A33C64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7FCA9-53AD-404A-B6BD-1345DE5577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C714A-6E37-4DD7-A18F-DB93B2A09F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182F4-010A-4E7D-9072-B8A67F58E8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971E5-02EF-4697-8491-52D3BE1C0D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F45D6-2280-4A7C-9505-AE96E25F2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78DBC-1312-4E38-BD74-B2988E7C1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8B8C2-7ECD-4BDB-B481-1B61B075E3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1FE0A-6A50-47C3-8F63-EAE920BE57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E35FA-D885-483F-85E1-CDF7ECA41E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24B2F-E8E0-42AA-B6F0-BFA65F067F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357EE-0DCF-4DAC-935D-5BC252954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A1E83-3BC1-4DE5-AA35-A6750271CB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5D4B6-34FF-4BB9-BDA3-71D4265D55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6955C-166B-4D91-93F0-525A694B45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1D48-5212-4148-984D-8D0F15A3DE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A962C-27B7-44C6-91D8-B365A0D7C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0A3C9-D103-4BA8-8643-312D10A161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DA240-44B7-4899-980D-6386FFDDCD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20FD0-B958-4EC6-BE6A-7855DF5E8C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F2F87-2FB1-4DBE-9A60-3DF5616A27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757DB-3C56-40BB-98E9-22B93ABAF9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D44E0-A73A-47A9-9DCF-22BB3AF2F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F2AC3-835E-43CA-9AE9-84D00BF5A7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06914-33A4-4801-9270-66F050411F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9B0F3-B02F-4587-B717-AD8C1F0A8D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D090318-E5F8-406A-A90A-C9E05B9D7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00BDB-6BB0-4A13-B2D1-07ED1997EC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7335F-4469-4A4E-A4B9-E02C60AD7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F8453C4-9C42-480F-AB1B-6A9FABA1E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0"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789B8-50FE-46B3-91A2-EAFBFFB52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B177F-0242-49EC-90BB-A2EF05BD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5979F-D721-4663-95BA-32FC2C805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7EE95-72D4-431B-85CE-ABA5A393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806FC-41BA-4ADF-9A90-353A3D7DA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527DD-2E4B-4877-9EE3-B2EB4F0C8D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0"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D11E-DDD6-4D2C-8F90-679B12E85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C522A1-DF8D-4E6B-B865-67441CD2B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D19467-F562-465D-99A2-10EDF53CFC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advTm="10000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EB08D5-3689-4224-B3E1-B204B99D80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advTm="10000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10BE78-0FD0-47D0-A77F-A752720581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advTm="10000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4D1888-B267-4DD6-A678-D734AEF610E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advTm="10000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6A67D2-C789-4039-A91F-01CDA4B945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advTm="10000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C940BE-A495-4451-B2C2-806DFAEF2C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advTm="10000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3E8877-3229-4CC6-8420-7ED5EE35F4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advTm="10000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F2A7B5-AFB7-4849-87AD-808785E0C8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Tm="10000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2D19467-F562-465D-99A2-10EDF53CF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Tm="10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571744"/>
            <a:ext cx="7772400" cy="1470025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ТРАНСПОРТ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2428868"/>
            <a:ext cx="6400800" cy="1752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Презентация на тему:</a:t>
            </a:r>
          </a:p>
          <a:p>
            <a:endParaRPr lang="ru-RU" sz="2400" b="1" dirty="0" smtClean="0">
              <a:solidFill>
                <a:srgbClr val="FFC000"/>
              </a:solidFill>
            </a:endParaRPr>
          </a:p>
          <a:p>
            <a:endParaRPr lang="ru-RU" sz="2400" b="1" dirty="0" smtClean="0">
              <a:solidFill>
                <a:srgbClr val="FFC000"/>
              </a:solidFill>
            </a:endParaRPr>
          </a:p>
          <a:p>
            <a:endParaRPr lang="ru-RU" sz="2400" b="1" dirty="0" smtClean="0">
              <a:solidFill>
                <a:srgbClr val="FFC000"/>
              </a:solidFill>
            </a:endParaRPr>
          </a:p>
          <a:p>
            <a:endParaRPr lang="ru-RU" sz="2400" b="1" dirty="0" smtClean="0">
              <a:solidFill>
                <a:srgbClr val="FFC000"/>
              </a:solidFill>
            </a:endParaRPr>
          </a:p>
          <a:p>
            <a:endParaRPr lang="ru-RU" sz="2400" b="1" dirty="0" smtClean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Подготовила: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Учитель-дефектолог</a:t>
            </a:r>
          </a:p>
          <a:p>
            <a:r>
              <a:rPr lang="ru-RU" sz="2400" b="1" dirty="0" err="1" smtClean="0">
                <a:solidFill>
                  <a:srgbClr val="FFC000"/>
                </a:solidFill>
              </a:rPr>
              <a:t>Гуренкова</a:t>
            </a:r>
            <a:r>
              <a:rPr lang="ru-RU" sz="2400" b="1" dirty="0" smtClean="0">
                <a:solidFill>
                  <a:srgbClr val="FFC000"/>
                </a:solidFill>
              </a:rPr>
              <a:t> И. А.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По волнам дворец плывет,</a:t>
            </a:r>
            <a:br>
              <a:rPr lang="ru-RU" dirty="0" smtClean="0"/>
            </a:br>
            <a:r>
              <a:rPr lang="ru-RU" dirty="0" smtClean="0"/>
              <a:t>На себе людей везет.</a:t>
            </a:r>
            <a:endParaRPr lang="ru-RU" dirty="0"/>
          </a:p>
        </p:txBody>
      </p:sp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FFC000"/>
                </a:solidFill>
              </a:rPr>
              <a:t>Пароход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теплохо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625" y="2432844"/>
            <a:ext cx="4248150" cy="3200400"/>
          </a:xfrm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Я в любое время года</a:t>
            </a:r>
            <a:br>
              <a:rPr lang="ru-RU" dirty="0" smtClean="0"/>
            </a:br>
            <a:r>
              <a:rPr lang="ru-RU" dirty="0" smtClean="0"/>
              <a:t>И в любую непогоду</a:t>
            </a:r>
            <a:br>
              <a:rPr lang="ru-RU" dirty="0" smtClean="0"/>
            </a:br>
            <a:r>
              <a:rPr lang="ru-RU" dirty="0" smtClean="0"/>
              <a:t>Очень быстро в час любой</a:t>
            </a:r>
            <a:br>
              <a:rPr lang="ru-RU" dirty="0" smtClean="0"/>
            </a:br>
            <a:r>
              <a:rPr lang="ru-RU" dirty="0" smtClean="0"/>
              <a:t>Провезу вас под землей.</a:t>
            </a:r>
            <a:endParaRPr lang="ru-RU" dirty="0"/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Метро</a:t>
            </a:r>
            <a:endParaRPr lang="ru-RU" dirty="0"/>
          </a:p>
        </p:txBody>
      </p:sp>
      <p:pic>
        <p:nvPicPr>
          <p:cNvPr id="5" name="Содержимое 4" descr="метр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0" y="2494756"/>
            <a:ext cx="4267200" cy="3076575"/>
          </a:xfrm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Я важная машина,</a:t>
            </a:r>
          </a:p>
          <a:p>
            <a:pPr algn="ctr"/>
            <a:r>
              <a:rPr lang="ru-RU" dirty="0" smtClean="0"/>
              <a:t>Есть кузов и кабина.</a:t>
            </a:r>
          </a:p>
          <a:p>
            <a:pPr algn="ctr"/>
            <a:r>
              <a:rPr lang="ru-RU" dirty="0" smtClean="0"/>
              <a:t>Вожу любые грузы</a:t>
            </a:r>
          </a:p>
          <a:p>
            <a:pPr algn="ctr"/>
            <a:r>
              <a:rPr lang="ru-RU" dirty="0" smtClean="0"/>
              <a:t>По ленточкам дорог.</a:t>
            </a:r>
          </a:p>
          <a:p>
            <a:pPr algn="ctr"/>
            <a:r>
              <a:rPr lang="ru-RU" dirty="0" smtClean="0"/>
              <a:t>И парты, и арбузы</a:t>
            </a:r>
          </a:p>
          <a:p>
            <a:pPr algn="ctr"/>
            <a:r>
              <a:rPr lang="ru-RU" dirty="0" smtClean="0"/>
              <a:t>Я вам доставлю в срок. </a:t>
            </a:r>
            <a:endParaRPr lang="ru-RU" dirty="0"/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гРузовик</a:t>
            </a:r>
            <a:endParaRPr lang="ru-RU" dirty="0"/>
          </a:p>
        </p:txBody>
      </p:sp>
      <p:pic>
        <p:nvPicPr>
          <p:cNvPr id="5" name="Содержимое 4" descr="грузовик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0" y="2432844"/>
            <a:ext cx="4267200" cy="3200400"/>
          </a:xfrm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Пассажиров мы катаем</a:t>
            </a:r>
          </a:p>
          <a:p>
            <a:pPr algn="ctr">
              <a:buNone/>
            </a:pPr>
            <a:r>
              <a:rPr lang="ru-RU" dirty="0" smtClean="0"/>
              <a:t>По маршрутам тут и там,</a:t>
            </a:r>
          </a:p>
          <a:p>
            <a:pPr algn="ctr">
              <a:buNone/>
            </a:pPr>
            <a:r>
              <a:rPr lang="ru-RU" dirty="0" smtClean="0"/>
              <a:t>А туристов доставляем</a:t>
            </a:r>
          </a:p>
          <a:p>
            <a:pPr algn="ctr">
              <a:buNone/>
            </a:pPr>
            <a:r>
              <a:rPr lang="ru-RU" dirty="0" smtClean="0"/>
              <a:t>К историческим местам.</a:t>
            </a:r>
          </a:p>
          <a:p>
            <a:pPr algn="ctr">
              <a:buNone/>
            </a:pPr>
            <a:r>
              <a:rPr lang="ru-RU" dirty="0" smtClean="0"/>
              <a:t>Едем к цели дружно все</a:t>
            </a:r>
          </a:p>
          <a:p>
            <a:pPr algn="ctr">
              <a:buNone/>
            </a:pPr>
            <a:r>
              <a:rPr lang="ru-RU" dirty="0" smtClean="0"/>
              <a:t>По проспектам и шоссе.</a:t>
            </a:r>
          </a:p>
        </p:txBody>
      </p:sp>
    </p:spTree>
  </p:cSld>
  <p:clrMapOvr>
    <a:masterClrMapping/>
  </p:clrMapOvr>
  <p:transition advTm="10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Автобус</a:t>
            </a:r>
            <a:endParaRPr lang="ru-RU" dirty="0"/>
          </a:p>
        </p:txBody>
      </p:sp>
      <p:pic>
        <p:nvPicPr>
          <p:cNvPr id="5" name="Содержимое 4" descr="автобу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0" y="2432844"/>
            <a:ext cx="4267200" cy="3200400"/>
          </a:xfrm>
        </p:spPr>
      </p:pic>
    </p:spTree>
  </p:cSld>
  <p:clrMapOvr>
    <a:masterClrMapping/>
  </p:clrMapOvr>
  <p:transition advTm="1000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Руль, колёса и педали.</a:t>
            </a:r>
          </a:p>
          <a:p>
            <a:pPr algn="ctr"/>
            <a:r>
              <a:rPr lang="ru-RU" dirty="0" smtClean="0"/>
              <a:t> Транспорт для езды узнали?</a:t>
            </a:r>
          </a:p>
          <a:p>
            <a:pPr algn="ctr"/>
            <a:r>
              <a:rPr lang="ru-RU" dirty="0" smtClean="0"/>
              <a:t> Тормоз — есть, кабины — нет.</a:t>
            </a:r>
          </a:p>
          <a:p>
            <a:pPr algn="ctr"/>
            <a:r>
              <a:rPr lang="ru-RU" dirty="0" smtClean="0"/>
              <a:t> Мчит меня …</a:t>
            </a:r>
            <a:endParaRPr lang="ru-RU" dirty="0"/>
          </a:p>
        </p:txBody>
      </p:sp>
    </p:spTree>
  </p:cSld>
  <p:clrMapOvr>
    <a:masterClrMapping/>
  </p:clrMapOvr>
  <p:transition advTm="10000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велосипед</a:t>
            </a:r>
            <a:endParaRPr lang="ru-RU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286776" y="5929330"/>
            <a:ext cx="857224" cy="92867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вел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0" y="2480469"/>
            <a:ext cx="4267200" cy="3105150"/>
          </a:xfrm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2925763"/>
          </a:xfrm>
        </p:spPr>
        <p:txBody>
          <a:bodyPr/>
          <a:lstStyle/>
          <a:p>
            <a:pPr algn="ctr"/>
            <a:r>
              <a:rPr lang="ru-RU" dirty="0" smtClean="0"/>
              <a:t>Четыре колеса,</a:t>
            </a:r>
            <a:br>
              <a:rPr lang="ru-RU" dirty="0" smtClean="0"/>
            </a:br>
            <a:r>
              <a:rPr lang="ru-RU" dirty="0" smtClean="0"/>
              <a:t>Резиновые шины,</a:t>
            </a:r>
            <a:br>
              <a:rPr lang="ru-RU" dirty="0" smtClean="0"/>
            </a:br>
            <a:r>
              <a:rPr lang="ru-RU" dirty="0" smtClean="0"/>
              <a:t>Мотор и тормоза…</a:t>
            </a:r>
            <a:br>
              <a:rPr lang="ru-RU" dirty="0" smtClean="0"/>
            </a:br>
            <a:r>
              <a:rPr lang="ru-RU" dirty="0" smtClean="0"/>
              <a:t>Как это называется?</a:t>
            </a:r>
            <a:endParaRPr lang="ru-RU" dirty="0"/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Машина</a:t>
            </a:r>
            <a:endParaRPr lang="ru-RU" sz="6000" b="1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маши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0" y="2432844"/>
            <a:ext cx="4267200" cy="3200400"/>
          </a:xfrm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Что ж, дружочек, отгадай,</a:t>
            </a:r>
            <a:br>
              <a:rPr lang="ru-RU" dirty="0" smtClean="0"/>
            </a:br>
            <a:r>
              <a:rPr lang="ru-RU" dirty="0" smtClean="0"/>
              <a:t>Только это не трамвай.</a:t>
            </a:r>
            <a:br>
              <a:rPr lang="ru-RU" dirty="0" smtClean="0"/>
            </a:br>
            <a:r>
              <a:rPr lang="ru-RU" dirty="0" smtClean="0"/>
              <a:t>Вдаль по рельсам быстро мчится</a:t>
            </a:r>
            <a:br>
              <a:rPr lang="ru-RU" dirty="0" smtClean="0"/>
            </a:br>
            <a:r>
              <a:rPr lang="ru-RU" dirty="0" smtClean="0"/>
              <a:t>Из избушек вереница.</a:t>
            </a:r>
            <a:endParaRPr lang="ru-RU" dirty="0"/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C000"/>
                </a:solidFill>
              </a:rPr>
              <a:t>Поезд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поез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434" y="1609725"/>
            <a:ext cx="6290532" cy="4846638"/>
          </a:xfrm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Вот стальная птица,</a:t>
            </a:r>
            <a:br>
              <a:rPr lang="ru-RU" dirty="0" smtClean="0"/>
            </a:br>
            <a:r>
              <a:rPr lang="ru-RU" dirty="0" smtClean="0"/>
              <a:t>В небеса стремится,</a:t>
            </a:r>
            <a:br>
              <a:rPr lang="ru-RU" dirty="0" smtClean="0"/>
            </a:br>
            <a:r>
              <a:rPr lang="ru-RU" dirty="0" smtClean="0"/>
              <a:t>А ведёт её пилот.</a:t>
            </a:r>
            <a:br>
              <a:rPr lang="ru-RU" dirty="0" smtClean="0"/>
            </a:br>
            <a:r>
              <a:rPr lang="ru-RU" dirty="0" smtClean="0"/>
              <a:t>Что за птица?</a:t>
            </a:r>
            <a:endParaRPr lang="ru-RU" dirty="0"/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C000"/>
                </a:solidFill>
              </a:rPr>
              <a:t>Самолет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самоле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1747044"/>
            <a:ext cx="6096000" cy="4572000"/>
          </a:xfrm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Едет конь стальной, рычит,</a:t>
            </a:r>
            <a:br>
              <a:rPr lang="ru-RU" dirty="0" smtClean="0"/>
            </a:br>
            <a:r>
              <a:rPr lang="ru-RU" dirty="0" smtClean="0"/>
              <a:t>Сзади плуги волочит.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C000"/>
                </a:solidFill>
              </a:rPr>
              <a:t>Трактор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тракт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462" y="1747044"/>
            <a:ext cx="6086475" cy="4572000"/>
          </a:xfrm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0099CC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AACAE2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99CC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AACAE2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99CC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AACAE2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FF505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B3B3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FF505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B3B3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FF505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B3B3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121</Template>
  <TotalTime>122</TotalTime>
  <Words>130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Изящная</vt:lpstr>
      <vt:lpstr>ТРАНСПОРТ</vt:lpstr>
      <vt:lpstr>Слайд 2</vt:lpstr>
      <vt:lpstr>Машина</vt:lpstr>
      <vt:lpstr>Слайд 4</vt:lpstr>
      <vt:lpstr>Поезд</vt:lpstr>
      <vt:lpstr>Слайд 6</vt:lpstr>
      <vt:lpstr>Самолет</vt:lpstr>
      <vt:lpstr>Слайд 8</vt:lpstr>
      <vt:lpstr>Трактор</vt:lpstr>
      <vt:lpstr>Слайд 10</vt:lpstr>
      <vt:lpstr>Пароход</vt:lpstr>
      <vt:lpstr>Слайд 12</vt:lpstr>
      <vt:lpstr>Метро</vt:lpstr>
      <vt:lpstr>Слайд 14</vt:lpstr>
      <vt:lpstr>гРузовик</vt:lpstr>
      <vt:lpstr>Слайд 16</vt:lpstr>
      <vt:lpstr>Автобус</vt:lpstr>
      <vt:lpstr>Слайд 18</vt:lpstr>
      <vt:lpstr>велосипед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транспорта</dc:title>
  <dc:creator>Маша</dc:creator>
  <cp:lastModifiedBy>User</cp:lastModifiedBy>
  <cp:revision>17</cp:revision>
  <dcterms:created xsi:type="dcterms:W3CDTF">2014-01-13T17:09:29Z</dcterms:created>
  <dcterms:modified xsi:type="dcterms:W3CDTF">2015-03-14T08:19:17Z</dcterms:modified>
</cp:coreProperties>
</file>