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4" y="449360"/>
            <a:ext cx="2448272" cy="2286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07960"/>
            <a:ext cx="3493052" cy="3600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50144"/>
            <a:ext cx="3199552" cy="2088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28" y="3645024"/>
            <a:ext cx="3742152" cy="126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Vodich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77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81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9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799288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396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1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9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179512"/>
            <a:ext cx="9204960" cy="803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68" y="0"/>
            <a:ext cx="5472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1" y="465624"/>
            <a:ext cx="773311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3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63284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63284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48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62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2014-01-16T09:59:53Z</dcterms:created>
  <dcterms:modified xsi:type="dcterms:W3CDTF">2014-01-28T10:07:49Z</dcterms:modified>
</cp:coreProperties>
</file>