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E20-E19A-4F84-944F-7A640A83DC1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A7CE-1E96-4159-972F-EF5612AD9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 счет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443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 в пределах 4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9179799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428604"/>
            <a:ext cx="8286808" cy="5786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42984"/>
            <a:ext cx="818388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Раз, два, три, четыре! 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Кто у нас живет в квартире?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Папа, мама, брат, сестренка,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Кошка Мурка, два котенка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Мой щенок, сверчок и я.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Вот и вся моя семья!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Сколько котят ты видишь?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mo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571612"/>
            <a:ext cx="386643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цыплят </a:t>
            </a:r>
            <a:r>
              <a:rPr lang="ru-RU" smtClean="0"/>
              <a:t>на картинке?</a:t>
            </a:r>
            <a:endParaRPr lang="ru-RU"/>
          </a:p>
        </p:txBody>
      </p:sp>
      <p:pic>
        <p:nvPicPr>
          <p:cNvPr id="4" name="Содержимое 3" descr="цыпле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714776" cy="39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ыпле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3391754" cy="37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Сколько на картинке медвежат?</a:t>
            </a:r>
            <a:endParaRPr lang="ru-RU" dirty="0"/>
          </a:p>
        </p:txBody>
      </p:sp>
      <p:pic>
        <p:nvPicPr>
          <p:cNvPr id="4" name="Содержимое 3" descr="9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1896146" cy="2528195"/>
          </a:xfrm>
        </p:spPr>
      </p:pic>
      <p:pic>
        <p:nvPicPr>
          <p:cNvPr id="5" name="Рисунок 4" descr="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928926" y="2428868"/>
            <a:ext cx="1928826" cy="2571768"/>
          </a:xfrm>
          <a:prstGeom prst="rect">
            <a:avLst/>
          </a:prstGeom>
        </p:spPr>
      </p:pic>
      <p:pic>
        <p:nvPicPr>
          <p:cNvPr id="6" name="Рисунок 5" descr="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357298"/>
            <a:ext cx="2485510" cy="33140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udesnye-naklejki-poschitaj-i-ugadaj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256"/>
          <a:stretch>
            <a:fillRect/>
          </a:stretch>
        </p:blipFill>
        <p:spPr>
          <a:xfrm>
            <a:off x="357158" y="357166"/>
            <a:ext cx="8358246" cy="56436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/>
          <a:lstStyle/>
          <a:p>
            <a:r>
              <a:rPr lang="ru-RU" dirty="0" smtClean="0"/>
              <a:t>Сколько на картинке ребят?</a:t>
            </a:r>
            <a:endParaRPr lang="ru-RU" dirty="0"/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83" t="-5118"/>
          <a:stretch>
            <a:fillRect/>
          </a:stretch>
        </p:blipFill>
        <p:spPr>
          <a:xfrm>
            <a:off x="1571604" y="214290"/>
            <a:ext cx="5929354" cy="53578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101_html_ma21f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5"/>
            <a:ext cx="8286808" cy="55721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Веселый счет</vt:lpstr>
      <vt:lpstr>Слайд 2</vt:lpstr>
      <vt:lpstr>Сколько котят ты видишь?</vt:lpstr>
      <vt:lpstr>Сколько цыплят на картинке?</vt:lpstr>
      <vt:lpstr>Сколько на картинке медвежат?</vt:lpstr>
      <vt:lpstr>Слайд 6</vt:lpstr>
      <vt:lpstr>Сколько на картинке ребят?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 посчитаем!</dc:title>
  <dc:creator>Анастасия</dc:creator>
  <cp:lastModifiedBy>Asus</cp:lastModifiedBy>
  <cp:revision>7</cp:revision>
  <dcterms:created xsi:type="dcterms:W3CDTF">2014-01-27T15:15:46Z</dcterms:created>
  <dcterms:modified xsi:type="dcterms:W3CDTF">2015-03-01T19:52:04Z</dcterms:modified>
</cp:coreProperties>
</file>