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7" r:id="rId9"/>
    <p:sldId id="276" r:id="rId10"/>
    <p:sldId id="258" r:id="rId11"/>
    <p:sldId id="270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79F2-CD4D-437F-9502-5019AACF223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2030524-3256-438E-A4E9-BC000525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79F2-CD4D-437F-9502-5019AACF223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0524-3256-438E-A4E9-BC0005253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79F2-CD4D-437F-9502-5019AACF223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0524-3256-438E-A4E9-BC0005253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79F2-CD4D-437F-9502-5019AACF223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0524-3256-438E-A4E9-BC000525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79F2-CD4D-437F-9502-5019AACF223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030524-3256-438E-A4E9-BC0005253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79F2-CD4D-437F-9502-5019AACF223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0524-3256-438E-A4E9-BC000525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79F2-CD4D-437F-9502-5019AACF223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0524-3256-438E-A4E9-BC000525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79F2-CD4D-437F-9502-5019AACF223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0524-3256-438E-A4E9-BC0005253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79F2-CD4D-437F-9502-5019AACF223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0524-3256-438E-A4E9-BC0005253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79F2-CD4D-437F-9502-5019AACF223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0524-3256-438E-A4E9-BC000525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79F2-CD4D-437F-9502-5019AACF223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030524-3256-438E-A4E9-BC0005253A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0C79F2-CD4D-437F-9502-5019AACF223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2030524-3256-438E-A4E9-BC0005253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786322"/>
            <a:ext cx="7406640" cy="10001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214422"/>
            <a:ext cx="7406640" cy="2071702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Это красный!!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цвет.</a:t>
            </a:r>
            <a:endParaRPr lang="ru-RU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Покажи где красный круг?</a:t>
            </a:r>
            <a:endParaRPr lang="ru-RU" dirty="0"/>
          </a:p>
        </p:txBody>
      </p:sp>
      <p:pic>
        <p:nvPicPr>
          <p:cNvPr id="4" name="Содержимое 3" descr="otvet0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3286124"/>
            <a:ext cx="1571636" cy="1513261"/>
          </a:xfrm>
        </p:spPr>
      </p:pic>
      <p:pic>
        <p:nvPicPr>
          <p:cNvPr id="5" name="Рисунок 4" descr="nlyl_blue_circ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2214554"/>
            <a:ext cx="3286124" cy="3286124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profilepic84502_4.gif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500042"/>
            <a:ext cx="2928958" cy="2928958"/>
          </a:xfrm>
        </p:spPr>
      </p:pic>
      <p:pic>
        <p:nvPicPr>
          <p:cNvPr id="5" name="Рисунок 4" descr="nlyl_blue_circ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496" y="0"/>
            <a:ext cx="4000504" cy="4000504"/>
          </a:xfrm>
          <a:prstGeom prst="rect">
            <a:avLst/>
          </a:prstGeom>
        </p:spPr>
      </p:pic>
      <p:pic>
        <p:nvPicPr>
          <p:cNvPr id="6" name="Рисунок 5" descr="otvet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5984" y="3929066"/>
            <a:ext cx="2738445" cy="2636731"/>
          </a:xfrm>
          <a:prstGeom prst="rect">
            <a:avLst/>
          </a:prstGeom>
        </p:spPr>
      </p:pic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15140" y="5000636"/>
            <a:ext cx="1419225" cy="142875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608" y="2786058"/>
            <a:ext cx="7498080" cy="34623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Какой это цвет?</a:t>
            </a:r>
            <a:endParaRPr lang="ru-RU" dirty="0"/>
          </a:p>
        </p:txBody>
      </p:sp>
      <p:pic>
        <p:nvPicPr>
          <p:cNvPr id="4" name="Содержимое 3" descr="f883a6f0ca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2403" t="12996" r="13178" b="15575"/>
          <a:stretch>
            <a:fillRect/>
          </a:stretch>
        </p:blipFill>
        <p:spPr>
          <a:xfrm>
            <a:off x="1000100" y="1285860"/>
            <a:ext cx="8143900" cy="5572140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608" y="1071546"/>
            <a:ext cx="7498080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-У меня секретов нет.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Самый яркий –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цвет.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Он живёт на язычке,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 земляничке и флажке.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4b55473c0aeb5c465468cd49d89821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285728"/>
            <a:ext cx="4068112" cy="3319466"/>
          </a:xfrm>
        </p:spPr>
      </p:pic>
      <p:pic>
        <p:nvPicPr>
          <p:cNvPr id="5" name="Рисунок 4" descr="1237202106_1236112226_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357166"/>
            <a:ext cx="3571900" cy="3500462"/>
          </a:xfrm>
          <a:prstGeom prst="rect">
            <a:avLst/>
          </a:prstGeom>
        </p:spPr>
      </p:pic>
      <p:pic>
        <p:nvPicPr>
          <p:cNvPr id="6" name="Рисунок 5" descr="red-pushpin-fla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1538" y="3714728"/>
            <a:ext cx="3929090" cy="3143272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цвет - у помидора.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Красный свет - у светофора,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Он предупреждает нас -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Нет пути вперед сейчас!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3_bi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428604"/>
            <a:ext cx="4409891" cy="4586286"/>
          </a:xfrm>
        </p:spPr>
      </p:pic>
      <p:pic>
        <p:nvPicPr>
          <p:cNvPr id="5" name="Рисунок 4" descr="79876346_1320822014_eb7f8d2b5b9c0883a5ae726257d1a441_golub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91180" y="2405048"/>
            <a:ext cx="3452820" cy="445295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Где красный шарик?</a:t>
            </a:r>
            <a:endParaRPr lang="ru-RU" dirty="0"/>
          </a:p>
        </p:txBody>
      </p:sp>
      <p:pic>
        <p:nvPicPr>
          <p:cNvPr id="4" name="Содержимое 3" descr="kulj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428736"/>
            <a:ext cx="3286148" cy="4500830"/>
          </a:xfrm>
        </p:spPr>
      </p:pic>
      <p:pic>
        <p:nvPicPr>
          <p:cNvPr id="5" name="Рисунок 4" descr="luftballons-kartinki-smeshnye-kartinki-fotoprikoly_5741578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1285860"/>
            <a:ext cx="3333750" cy="3333750"/>
          </a:xfrm>
          <a:prstGeom prst="rect">
            <a:avLst/>
          </a:prstGeom>
        </p:spPr>
      </p:pic>
      <p:pic>
        <p:nvPicPr>
          <p:cNvPr id="6" name="Рисунок 5" descr="sharik_krasni767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9058" y="3929066"/>
            <a:ext cx="2571768" cy="257176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Покажи..</a:t>
            </a:r>
            <a:endParaRPr lang="ru-RU" dirty="0"/>
          </a:p>
        </p:txBody>
      </p:sp>
      <p:pic>
        <p:nvPicPr>
          <p:cNvPr id="4" name="Содержимое 3" descr="_________________4b9f7d933938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500174"/>
            <a:ext cx="4214842" cy="2423534"/>
          </a:xfrm>
        </p:spPr>
      </p:pic>
      <p:pic>
        <p:nvPicPr>
          <p:cNvPr id="5" name="Рисунок 4" descr="1653866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357166"/>
            <a:ext cx="3000396" cy="3000396"/>
          </a:xfrm>
          <a:prstGeom prst="rect">
            <a:avLst/>
          </a:prstGeom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3214686"/>
            <a:ext cx="3357586" cy="335758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 за фигура?</a:t>
            </a:r>
            <a:endParaRPr lang="ru-RU" dirty="0"/>
          </a:p>
        </p:txBody>
      </p:sp>
      <p:pic>
        <p:nvPicPr>
          <p:cNvPr id="4" name="Содержимое 3" descr="otvet0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1285860"/>
            <a:ext cx="5786478" cy="557214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</TotalTime>
  <Words>39</Words>
  <Application>Microsoft Office PowerPoint</Application>
  <PresentationFormat>Экран (4:3)</PresentationFormat>
  <Paragraphs>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Это красный!! Красный цвет.</vt:lpstr>
      <vt:lpstr>Какой это цвет?</vt:lpstr>
      <vt:lpstr>Слайд 3</vt:lpstr>
      <vt:lpstr>Слайд 4</vt:lpstr>
      <vt:lpstr>Слайд 5</vt:lpstr>
      <vt:lpstr>Слайд 6</vt:lpstr>
      <vt:lpstr>Где красный шарик?</vt:lpstr>
      <vt:lpstr>Покажи..</vt:lpstr>
      <vt:lpstr>Что это за фигура?</vt:lpstr>
      <vt:lpstr>Покажи где красный круг?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 цвета! Красный цвет.</dc:title>
  <dc:creator>Анастасия</dc:creator>
  <cp:lastModifiedBy>Asus</cp:lastModifiedBy>
  <cp:revision>5</cp:revision>
  <dcterms:created xsi:type="dcterms:W3CDTF">2013-10-27T19:09:30Z</dcterms:created>
  <dcterms:modified xsi:type="dcterms:W3CDTF">2015-03-01T19:53:51Z</dcterms:modified>
</cp:coreProperties>
</file>