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857255"/>
          </a:xfrm>
        </p:spPr>
        <p:txBody>
          <a:bodyPr/>
          <a:lstStyle/>
          <a:p>
            <a:pPr algn="ctr"/>
            <a:r>
              <a:rPr lang="ru-RU" dirty="0" smtClean="0"/>
              <a:t>«Профессия - «Швея»  </a:t>
            </a:r>
            <a:endParaRPr lang="ru-RU" dirty="0"/>
          </a:p>
        </p:txBody>
      </p:sp>
      <p:pic>
        <p:nvPicPr>
          <p:cNvPr id="1027" name="Picture 3" descr="C:\Users\Natali\Desktop\9324150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напёрсток?</a:t>
            </a:r>
            <a:endParaRPr lang="ru-RU" dirty="0"/>
          </a:p>
        </p:txBody>
      </p:sp>
      <p:pic>
        <p:nvPicPr>
          <p:cNvPr id="11266" name="Picture 2" descr="C:\Users\Natali\Desktop\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82775"/>
            <a:ext cx="721523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называют профессию мужчины, который шьёт одежду?</a:t>
            </a:r>
            <a:endParaRPr lang="ru-RU" dirty="0"/>
          </a:p>
        </p:txBody>
      </p:sp>
      <p:pic>
        <p:nvPicPr>
          <p:cNvPr id="12290" name="Picture 2" descr="C:\Users\Natali\Desktop\0024-024-Portn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7858180" cy="435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026" name="Picture 2" descr="C:\Users\Natali\Desktop\400_F_24362491_zVbs7vM8abgIJYRz2z6FkYeiskGC5Tt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143800" cy="4811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Natali\Desktop\0048-048-SHVEJA-i-zh.-Rabotnitsa-zanimajuschajasja-shitem-a-takzhe-u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258204" cy="3097246"/>
          </a:xfrm>
        </p:spPr>
        <p:txBody>
          <a:bodyPr>
            <a:noAutofit/>
          </a:bodyPr>
          <a:lstStyle/>
          <a:p>
            <a:pPr marL="88900" indent="-23813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Швея одевает нас и летом, и зимой, и осенью, и весной, даря нам красивые платья и сарафаны, юбки и блузки, пальто и куртки.</a:t>
            </a:r>
          </a:p>
          <a:p>
            <a:pPr marL="88900" indent="-23813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В давние времена, когда первобытные люди носили одежды из звериных шкур, они научились сшивать их с помощью воловьих жил. А первобытная игла представляла собой тонкую, но крепкую, заостренную пластинку из камня. Намного позже появились стальная игла и льняная нитка, и на большое количество десятилетий они оставались главными инструментами швеи.  С их помощью мастера сшивали куски кожи, меха, ткани.</a:t>
            </a:r>
          </a:p>
          <a:p>
            <a:pPr marL="88900" indent="-23813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Natali\Desktop\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429024" cy="2857520"/>
          </a:xfrm>
          <a:prstGeom prst="rect">
            <a:avLst/>
          </a:prstGeom>
          <a:noFill/>
        </p:spPr>
      </p:pic>
      <p:pic>
        <p:nvPicPr>
          <p:cNvPr id="2055" name="Picture 7" descr="C:\Users\Natali\Desktop\13.0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57203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4471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В </a:t>
            </a:r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XVIII</a:t>
            </a: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—</a:t>
            </a:r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XIX</a:t>
            </a:r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 веках появились первые швейные машины. Сначала они выполняли только самые простые операции по сшиванию краев ткани, но постепенно механики вносили в устройство швейных машин все новые и новые усовершенствования. И вот с помощью швейной машины стало возможно не только шить, но и вышивать, обметывать петли, простегивать подкладку и даже пришивать пуговицы.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ru-RU" sz="1800" dirty="0"/>
          </a:p>
        </p:txBody>
      </p:sp>
      <p:pic>
        <p:nvPicPr>
          <p:cNvPr id="4102" name="Picture 6" descr="C:\Users\Natali\Desktop\Opel15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643602" cy="4286280"/>
          </a:xfrm>
          <a:prstGeom prst="rect">
            <a:avLst/>
          </a:prstGeom>
          <a:noFill/>
        </p:spPr>
      </p:pic>
      <p:pic>
        <p:nvPicPr>
          <p:cNvPr id="4103" name="Picture 7" descr="C:\Users\Natali\Desktop\f20111028193751-staraja-shv.m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71810"/>
            <a:ext cx="244738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i\Desktop\74178442_first_machin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4214842" cy="2997200"/>
          </a:xfrm>
          <a:prstGeom prst="rect">
            <a:avLst/>
          </a:prstGeom>
          <a:noFill/>
        </p:spPr>
      </p:pic>
      <p:pic>
        <p:nvPicPr>
          <p:cNvPr id="6147" name="Picture 3" descr="C:\Users\Natali\Desktop\59192322_3927255_fm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3690933" cy="4286280"/>
          </a:xfrm>
          <a:prstGeom prst="rect">
            <a:avLst/>
          </a:prstGeom>
          <a:noFill/>
        </p:spPr>
      </p:pic>
      <p:pic>
        <p:nvPicPr>
          <p:cNvPr id="6148" name="Picture 4" descr="C:\Users\Natali\Desktop\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3971924" cy="58118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Деятельность швеи представляет собой работу на швейных фабриках, в ателье, салонах, отделах ткани в магазинах, общеобразовательных учреждениях. Швея работает в швейном, трикотажном, меховом, валяльно-войлочном, текстильно-галантерейном, такелажном производстве. Осуществляет пошив головных уборов, участвует в производстве текстильной промышленности.</a:t>
            </a:r>
            <a:endParaRPr lang="ru-RU" sz="1800" dirty="0"/>
          </a:p>
        </p:txBody>
      </p:sp>
      <p:pic>
        <p:nvPicPr>
          <p:cNvPr id="7170" name="Picture 2" descr="C:\Users\Natali\Desktop\0001-001-Znakomim-detej-s-professij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214842" cy="3429024"/>
          </a:xfrm>
          <a:prstGeom prst="rect">
            <a:avLst/>
          </a:prstGeom>
          <a:noFill/>
        </p:spPr>
      </p:pic>
      <p:pic>
        <p:nvPicPr>
          <p:cNvPr id="7171" name="Picture 3" descr="C:\Users\Natali\Desktop\98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21484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5043494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Общая характеристика профессии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             </a:t>
            </a:r>
            <a:r>
              <a:rPr lang="ru-RU" sz="1600" dirty="0" smtClean="0">
                <a:latin typeface="Comic Sans MS" pitchFamily="66" charset="0"/>
              </a:rPr>
              <a:t>  Осуществляет пошив изделий вручную  или  на  разнообразных универсальных машинах(пуговичных, петельных, вышивальных, оверлок и др.).</a:t>
            </a:r>
          </a:p>
          <a:p>
            <a:r>
              <a:rPr lang="ru-RU" sz="1600" dirty="0" smtClean="0">
                <a:latin typeface="Comic Sans MS" pitchFamily="66" charset="0"/>
              </a:rPr>
              <a:t>                В процессе  работы ликвидирует обрыв нитей,  меняет шпули, регулирует натяжение нитей и частоту строчки, проверяет качество кроя, соответствие фурнитуры цвету и назначению изделия.</a:t>
            </a:r>
          </a:p>
          <a:p>
            <a:r>
              <a:rPr lang="ru-RU" sz="1600" dirty="0" smtClean="0">
                <a:latin typeface="Comic Sans MS" pitchFamily="66" charset="0"/>
              </a:rPr>
              <a:t>                Швея может выполнять весь объем работы (швея  индивидуального  пошива  в ателье) или одну из операций (швея-мотористка в крупносерийном производстве).</a:t>
            </a:r>
          </a:p>
          <a:p>
            <a:r>
              <a:rPr lang="ru-RU" sz="1600" dirty="0" smtClean="0">
                <a:latin typeface="Comic Sans MS" pitchFamily="66" charset="0"/>
              </a:rPr>
              <a:t>                Трудится в  одно-двух сменном режиме,  индивидуально или в составе бригады, в свободном (швея в ателье) или заданном темпе (на конвейере).</a:t>
            </a:r>
          </a:p>
          <a:p>
            <a:r>
              <a:rPr lang="ru-RU" sz="1600" dirty="0" smtClean="0">
                <a:latin typeface="Comic Sans MS" pitchFamily="66" charset="0"/>
              </a:rPr>
              <a:t>                На конвейере работа характеризуется монотонностью. Профессия имеет 1-5 разряды.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  <p:pic>
        <p:nvPicPr>
          <p:cNvPr id="9218" name="Picture 2" descr="C:\Users\Natali\Desktop\1045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500462" cy="3357586"/>
          </a:xfrm>
          <a:prstGeom prst="rect">
            <a:avLst/>
          </a:prstGeom>
          <a:noFill/>
        </p:spPr>
      </p:pic>
      <p:pic>
        <p:nvPicPr>
          <p:cNvPr id="9219" name="Picture 3" descr="C:\Users\Natali\Desktop\professija-schv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78618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Comic Sans MS" pitchFamily="66" charset="0"/>
              </a:rPr>
              <a:t>Требования к индивидуальным особенностям специалиста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543428" cy="478634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Хорошее зрение,</a:t>
            </a:r>
          </a:p>
          <a:p>
            <a:r>
              <a:rPr lang="ru-RU" dirty="0" smtClean="0"/>
              <a:t>склонность к выполнению монотонной работы,</a:t>
            </a:r>
          </a:p>
          <a:p>
            <a:r>
              <a:rPr lang="ru-RU" dirty="0" smtClean="0"/>
              <a:t> тонкая осязательная чувствительность пальцев рук,</a:t>
            </a:r>
          </a:p>
          <a:p>
            <a:r>
              <a:rPr lang="ru-RU" dirty="0" smtClean="0"/>
              <a:t> хорошая координация движений  обеих рук и зрительно-моторная координация,</a:t>
            </a:r>
          </a:p>
          <a:p>
            <a:r>
              <a:rPr lang="ru-RU" dirty="0" smtClean="0"/>
              <a:t>  точный объемный глазомер,</a:t>
            </a:r>
          </a:p>
          <a:p>
            <a:r>
              <a:rPr lang="ru-RU" dirty="0" smtClean="0"/>
              <a:t> умение быстро переключаться с выполнения одной  операции  на другую,</a:t>
            </a:r>
          </a:p>
          <a:p>
            <a:r>
              <a:rPr lang="ru-RU" dirty="0" smtClean="0"/>
              <a:t> усидчивость,</a:t>
            </a:r>
          </a:p>
          <a:p>
            <a:r>
              <a:rPr lang="ru-RU" dirty="0" smtClean="0"/>
              <a:t> аккуратность,</a:t>
            </a:r>
          </a:p>
          <a:p>
            <a:r>
              <a:rPr lang="ru-RU" dirty="0" smtClean="0"/>
              <a:t> терпение.</a:t>
            </a:r>
          </a:p>
          <a:p>
            <a:endParaRPr lang="ru-RU" dirty="0"/>
          </a:p>
        </p:txBody>
      </p:sp>
      <p:pic>
        <p:nvPicPr>
          <p:cNvPr id="8194" name="Picture 2" descr="C:\Users\Natali\Desktop\0006-018-Ljudi-kakikh-professij-trudjatsja-v-tsekhakh-shvejnoj-fab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Как называются данные инструменты?</a:t>
            </a:r>
            <a:endParaRPr lang="ru-RU" dirty="0"/>
          </a:p>
        </p:txBody>
      </p:sp>
      <p:pic>
        <p:nvPicPr>
          <p:cNvPr id="10242" name="Picture 2" descr="C:\Users\Natali\Desktop\1-kursyi_krojki_i_shitya_v_harkov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500990" cy="454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</TotalTime>
  <Words>259</Words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«Профессия - «Швея»  </vt:lpstr>
      <vt:lpstr>Слайд 2</vt:lpstr>
      <vt:lpstr>Слайд 3</vt:lpstr>
      <vt:lpstr>В XVIII—XIX веках появились первые швейные машины. Сначала они выполняли только самые простые операции по сшиванию краев ткани, но постепенно механики вносили в устройство швейных машин все новые и новые усовершенствования. И вот с помощью швейной машины стало возможно не только шить, но и вышивать, обметывать петли, простегивать подкладку и даже пришивать пуговицы. </vt:lpstr>
      <vt:lpstr>Слайд 5</vt:lpstr>
      <vt:lpstr>Слайд 6</vt:lpstr>
      <vt:lpstr>Слайд 7</vt:lpstr>
      <vt:lpstr>Требования к индивидуальным особенностям специалиста  </vt:lpstr>
      <vt:lpstr> Как называются данные инструменты?</vt:lpstr>
      <vt:lpstr>Для чего нужен напёрсток?</vt:lpstr>
      <vt:lpstr>Как называют профессию мужчины, который шьёт одежду?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«Профессия - «Швея»  </dc:title>
  <dc:creator>Natali</dc:creator>
  <cp:lastModifiedBy>Natali</cp:lastModifiedBy>
  <cp:revision>9</cp:revision>
  <dcterms:created xsi:type="dcterms:W3CDTF">2014-08-15T06:25:14Z</dcterms:created>
  <dcterms:modified xsi:type="dcterms:W3CDTF">2014-08-15T07:46:43Z</dcterms:modified>
</cp:coreProperties>
</file>