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82D522-7647-4B10-955D-50EF49677CF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6B511A-4C0C-4ADA-A6EA-0D812C325FDB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600" dirty="0" smtClean="0"/>
            <a:t>К интеллектуальным относятся:</a:t>
          </a:r>
        </a:p>
        <a:p>
          <a:r>
            <a:rPr lang="ru-RU" sz="1600" dirty="0" smtClean="0"/>
            <a:t>Любопытство</a:t>
          </a:r>
        </a:p>
        <a:p>
          <a:r>
            <a:rPr lang="ru-RU" sz="1600" dirty="0" smtClean="0"/>
            <a:t>Любознательность</a:t>
          </a:r>
        </a:p>
        <a:p>
          <a:r>
            <a:rPr lang="ru-RU" sz="1600" dirty="0" smtClean="0"/>
            <a:t>Чувство юмора</a:t>
          </a:r>
        </a:p>
        <a:p>
          <a:r>
            <a:rPr lang="ru-RU" sz="1600" dirty="0" smtClean="0"/>
            <a:t>Удивление</a:t>
          </a:r>
          <a:endParaRPr lang="ru-RU" sz="1600" dirty="0"/>
        </a:p>
      </dgm:t>
    </dgm:pt>
    <dgm:pt modelId="{23516D2A-FA76-40CB-8F0B-177CA8C6E68E}" type="parTrans" cxnId="{342EE0EB-7422-4033-BD0F-4A03A1C2496D}">
      <dgm:prSet/>
      <dgm:spPr/>
      <dgm:t>
        <a:bodyPr/>
        <a:lstStyle/>
        <a:p>
          <a:endParaRPr lang="ru-RU"/>
        </a:p>
      </dgm:t>
    </dgm:pt>
    <dgm:pt modelId="{988C6B03-443B-4E90-967F-802F6A5DC86D}" type="sibTrans" cxnId="{342EE0EB-7422-4033-BD0F-4A03A1C2496D}">
      <dgm:prSet/>
      <dgm:spPr/>
      <dgm:t>
        <a:bodyPr/>
        <a:lstStyle/>
        <a:p>
          <a:endParaRPr lang="ru-RU"/>
        </a:p>
      </dgm:t>
    </dgm:pt>
    <dgm:pt modelId="{F8C9CA99-6AB9-4D9C-AF7E-130DA5D39718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ru-RU" sz="1400" dirty="0" smtClean="0"/>
        </a:p>
        <a:p>
          <a:r>
            <a:rPr lang="ru-RU" sz="1600" dirty="0" smtClean="0"/>
            <a:t>К моральным: </a:t>
          </a:r>
        </a:p>
        <a:p>
          <a:r>
            <a:rPr lang="ru-RU" sz="1600" dirty="0" smtClean="0"/>
            <a:t>Чувство  гордости</a:t>
          </a:r>
        </a:p>
        <a:p>
          <a:r>
            <a:rPr lang="ru-RU" sz="1600" dirty="0" smtClean="0"/>
            <a:t>Чувство стыда</a:t>
          </a:r>
        </a:p>
        <a:p>
          <a:r>
            <a:rPr lang="ru-RU" sz="1600" dirty="0" smtClean="0"/>
            <a:t>Чувство дружбы</a:t>
          </a:r>
        </a:p>
        <a:p>
          <a:endParaRPr lang="ru-RU" sz="1100" dirty="0" smtClean="0"/>
        </a:p>
        <a:p>
          <a:endParaRPr lang="ru-RU" sz="1100" dirty="0" smtClean="0"/>
        </a:p>
        <a:p>
          <a:endParaRPr lang="ru-RU" sz="1100" dirty="0"/>
        </a:p>
      </dgm:t>
    </dgm:pt>
    <dgm:pt modelId="{9F37B075-9951-42F2-8741-DC26C029B64C}" type="parTrans" cxnId="{2AC150FE-BFE8-4D60-8602-ECF896D2997C}">
      <dgm:prSet/>
      <dgm:spPr/>
      <dgm:t>
        <a:bodyPr/>
        <a:lstStyle/>
        <a:p>
          <a:endParaRPr lang="ru-RU"/>
        </a:p>
      </dgm:t>
    </dgm:pt>
    <dgm:pt modelId="{9010A3D8-FFB6-4C34-81CB-96A575E22BF1}" type="sibTrans" cxnId="{2AC150FE-BFE8-4D60-8602-ECF896D2997C}">
      <dgm:prSet/>
      <dgm:spPr/>
      <dgm:t>
        <a:bodyPr/>
        <a:lstStyle/>
        <a:p>
          <a:endParaRPr lang="ru-RU"/>
        </a:p>
      </dgm:t>
    </dgm:pt>
    <dgm:pt modelId="{1CD85418-19FD-48A4-B436-1D8D2D811822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600" dirty="0" smtClean="0"/>
            <a:t>К сензитивным:</a:t>
          </a:r>
        </a:p>
        <a:p>
          <a:r>
            <a:rPr lang="ru-RU" sz="1600" dirty="0" smtClean="0"/>
            <a:t> развития внимания, восприятия, мышления, памяти, воображения</a:t>
          </a:r>
          <a:endParaRPr lang="ru-RU" sz="1600" dirty="0"/>
        </a:p>
      </dgm:t>
    </dgm:pt>
    <dgm:pt modelId="{08DCE6E8-9F52-4FED-AE3A-148124169914}" type="parTrans" cxnId="{1C9F6973-FD45-4D02-A436-AED7C9B57F5E}">
      <dgm:prSet/>
      <dgm:spPr/>
      <dgm:t>
        <a:bodyPr/>
        <a:lstStyle/>
        <a:p>
          <a:endParaRPr lang="ru-RU"/>
        </a:p>
      </dgm:t>
    </dgm:pt>
    <dgm:pt modelId="{6B77802B-AA67-41F4-A173-D58B5FFCE1C2}" type="sibTrans" cxnId="{1C9F6973-FD45-4D02-A436-AED7C9B57F5E}">
      <dgm:prSet/>
      <dgm:spPr/>
      <dgm:t>
        <a:bodyPr/>
        <a:lstStyle/>
        <a:p>
          <a:endParaRPr lang="ru-RU"/>
        </a:p>
      </dgm:t>
    </dgm:pt>
    <dgm:pt modelId="{C6CBFA97-74E5-4561-A5D6-3498B3EB5102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800" dirty="0" smtClean="0"/>
            <a:t>Словесные </a:t>
          </a:r>
          <a:r>
            <a:rPr lang="ru-RU" sz="1800" dirty="0" smtClean="0"/>
            <a:t>игры</a:t>
          </a:r>
          <a:endParaRPr lang="ru-RU" sz="1800" dirty="0"/>
        </a:p>
      </dgm:t>
    </dgm:pt>
    <dgm:pt modelId="{81A690C0-1AC5-4AEB-93D0-81C03105B19E}" type="parTrans" cxnId="{2D367C7A-8243-4C9A-BB2B-05A72AF7258D}">
      <dgm:prSet/>
      <dgm:spPr/>
      <dgm:t>
        <a:bodyPr/>
        <a:lstStyle/>
        <a:p>
          <a:endParaRPr lang="ru-RU"/>
        </a:p>
      </dgm:t>
    </dgm:pt>
    <dgm:pt modelId="{1157A0C0-F549-484D-B7FA-F8726387AE74}" type="sibTrans" cxnId="{2D367C7A-8243-4C9A-BB2B-05A72AF7258D}">
      <dgm:prSet/>
      <dgm:spPr/>
      <dgm:t>
        <a:bodyPr/>
        <a:lstStyle/>
        <a:p>
          <a:endParaRPr lang="ru-RU"/>
        </a:p>
      </dgm:t>
    </dgm:pt>
    <dgm:pt modelId="{BEC22575-5101-4A06-B859-A17EFC32F7AF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800" dirty="0" smtClean="0"/>
            <a:t>Логические таблицы</a:t>
          </a:r>
          <a:endParaRPr lang="ru-RU" sz="1800" dirty="0"/>
        </a:p>
      </dgm:t>
    </dgm:pt>
    <dgm:pt modelId="{D8B6B71E-48E7-4C79-A298-97CA29040F14}" type="parTrans" cxnId="{6B93A54D-58C7-49EB-8C68-6559CAB35A02}">
      <dgm:prSet/>
      <dgm:spPr/>
      <dgm:t>
        <a:bodyPr/>
        <a:lstStyle/>
        <a:p>
          <a:endParaRPr lang="ru-RU"/>
        </a:p>
      </dgm:t>
    </dgm:pt>
    <dgm:pt modelId="{5BA1CBBC-9F94-4D12-A210-3BE9EBA9B1B0}" type="sibTrans" cxnId="{6B93A54D-58C7-49EB-8C68-6559CAB35A02}">
      <dgm:prSet/>
      <dgm:spPr/>
      <dgm:t>
        <a:bodyPr/>
        <a:lstStyle/>
        <a:p>
          <a:endParaRPr lang="ru-RU"/>
        </a:p>
      </dgm:t>
    </dgm:pt>
    <dgm:pt modelId="{1C562E93-95AA-4434-A145-4751D238B044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600" dirty="0" smtClean="0"/>
            <a:t>К эстетическим:</a:t>
          </a:r>
        </a:p>
        <a:p>
          <a:r>
            <a:rPr lang="ru-RU" sz="1600" dirty="0" smtClean="0"/>
            <a:t>Чувство прекрасного</a:t>
          </a:r>
        </a:p>
        <a:p>
          <a:r>
            <a:rPr lang="ru-RU" sz="1600" dirty="0" smtClean="0"/>
            <a:t>Чувство героического</a:t>
          </a:r>
          <a:endParaRPr lang="ru-RU" sz="1600" dirty="0"/>
        </a:p>
      </dgm:t>
    </dgm:pt>
    <dgm:pt modelId="{9DA04EFA-CC36-4ADB-91AD-86A85DDF2CF3}" type="parTrans" cxnId="{549762EB-AE68-4B04-9505-BFAD2CF03B99}">
      <dgm:prSet/>
      <dgm:spPr/>
      <dgm:t>
        <a:bodyPr/>
        <a:lstStyle/>
        <a:p>
          <a:endParaRPr lang="ru-RU"/>
        </a:p>
      </dgm:t>
    </dgm:pt>
    <dgm:pt modelId="{55AE9FA7-AC29-4239-BFF8-E077063CDBC6}" type="sibTrans" cxnId="{549762EB-AE68-4B04-9505-BFAD2CF03B99}">
      <dgm:prSet/>
      <dgm:spPr/>
      <dgm:t>
        <a:bodyPr/>
        <a:lstStyle/>
        <a:p>
          <a:endParaRPr lang="ru-RU"/>
        </a:p>
      </dgm:t>
    </dgm:pt>
    <dgm:pt modelId="{B903487A-2B08-49E9-B794-6517E43B6BE1}" type="pres">
      <dgm:prSet presAssocID="{0D82D522-7647-4B10-955D-50EF49677C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84C24D-A418-4E59-A657-25092D1B7886}" type="pres">
      <dgm:prSet presAssocID="{BD6B511A-4C0C-4ADA-A6EA-0D812C325FDB}" presName="node" presStyleLbl="node1" presStyleIdx="0" presStyleCnt="6" custLinFactNeighborX="-2984" custLinFactNeighborY="42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FB855-4A5A-497E-86D5-054DEA571EEF}" type="pres">
      <dgm:prSet presAssocID="{988C6B03-443B-4E90-967F-802F6A5DC86D}" presName="sibTrans" presStyleCnt="0"/>
      <dgm:spPr/>
    </dgm:pt>
    <dgm:pt modelId="{AA54BF5D-0D0C-4308-8741-7A298F1CC31D}" type="pres">
      <dgm:prSet presAssocID="{1C562E93-95AA-4434-A145-4751D238B044}" presName="node" presStyleLbl="node1" presStyleIdx="1" presStyleCnt="6" custLinFactNeighborX="268" custLinFactNeighborY="42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3AEAE-40BE-4FD2-9683-AFC992EBEAA5}" type="pres">
      <dgm:prSet presAssocID="{55AE9FA7-AC29-4239-BFF8-E077063CDBC6}" presName="sibTrans" presStyleCnt="0"/>
      <dgm:spPr/>
    </dgm:pt>
    <dgm:pt modelId="{5F0DA050-3DAC-451E-AE06-4812D080052F}" type="pres">
      <dgm:prSet presAssocID="{F8C9CA99-6AB9-4D9C-AF7E-130DA5D39718}" presName="node" presStyleLbl="node1" presStyleIdx="2" presStyleCnt="6" custLinFactNeighborX="-2984" custLinFactNeighborY="17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0C77FD-07DE-43EA-B5A0-F0B108D0A7B2}" type="pres">
      <dgm:prSet presAssocID="{9010A3D8-FFB6-4C34-81CB-96A575E22BF1}" presName="sibTrans" presStyleCnt="0"/>
      <dgm:spPr/>
    </dgm:pt>
    <dgm:pt modelId="{3B8FBFBF-FD09-490C-93D4-20681591FCD8}" type="pres">
      <dgm:prSet presAssocID="{1CD85418-19FD-48A4-B436-1D8D2D81182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9E6620-9CEF-4684-BD74-7C4DFC00FDD9}" type="pres">
      <dgm:prSet presAssocID="{6B77802B-AA67-41F4-A173-D58B5FFCE1C2}" presName="sibTrans" presStyleCnt="0"/>
      <dgm:spPr/>
    </dgm:pt>
    <dgm:pt modelId="{A01E71C9-FFE9-45B1-BDEB-571510E8334B}" type="pres">
      <dgm:prSet presAssocID="{C6CBFA97-74E5-4561-A5D6-3498B3EB5102}" presName="node" presStyleLbl="node1" presStyleIdx="4" presStyleCnt="6" custLinFactNeighborX="-2984" custLinFactNeighborY="-8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3421D-862E-46DC-B1FD-EA754E03557D}" type="pres">
      <dgm:prSet presAssocID="{1157A0C0-F549-484D-B7FA-F8726387AE74}" presName="sibTrans" presStyleCnt="0"/>
      <dgm:spPr/>
    </dgm:pt>
    <dgm:pt modelId="{75F58831-3DDA-4C7F-82BE-05FF6AA2FA3E}" type="pres">
      <dgm:prSet presAssocID="{BEC22575-5101-4A06-B859-A17EFC32F7A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396BF2-B980-4C4E-BF2C-C4865CC8EE9A}" type="presOf" srcId="{BEC22575-5101-4A06-B859-A17EFC32F7AF}" destId="{75F58831-3DDA-4C7F-82BE-05FF6AA2FA3E}" srcOrd="0" destOrd="0" presId="urn:microsoft.com/office/officeart/2005/8/layout/default"/>
    <dgm:cxn modelId="{6B93A54D-58C7-49EB-8C68-6559CAB35A02}" srcId="{0D82D522-7647-4B10-955D-50EF49677CF1}" destId="{BEC22575-5101-4A06-B859-A17EFC32F7AF}" srcOrd="5" destOrd="0" parTransId="{D8B6B71E-48E7-4C79-A298-97CA29040F14}" sibTransId="{5BA1CBBC-9F94-4D12-A210-3BE9EBA9B1B0}"/>
    <dgm:cxn modelId="{2AC150FE-BFE8-4D60-8602-ECF896D2997C}" srcId="{0D82D522-7647-4B10-955D-50EF49677CF1}" destId="{F8C9CA99-6AB9-4D9C-AF7E-130DA5D39718}" srcOrd="2" destOrd="0" parTransId="{9F37B075-9951-42F2-8741-DC26C029B64C}" sibTransId="{9010A3D8-FFB6-4C34-81CB-96A575E22BF1}"/>
    <dgm:cxn modelId="{C5367807-8957-45ED-B8FF-977C56936703}" type="presOf" srcId="{F8C9CA99-6AB9-4D9C-AF7E-130DA5D39718}" destId="{5F0DA050-3DAC-451E-AE06-4812D080052F}" srcOrd="0" destOrd="0" presId="urn:microsoft.com/office/officeart/2005/8/layout/default"/>
    <dgm:cxn modelId="{2D367C7A-8243-4C9A-BB2B-05A72AF7258D}" srcId="{0D82D522-7647-4B10-955D-50EF49677CF1}" destId="{C6CBFA97-74E5-4561-A5D6-3498B3EB5102}" srcOrd="4" destOrd="0" parTransId="{81A690C0-1AC5-4AEB-93D0-81C03105B19E}" sibTransId="{1157A0C0-F549-484D-B7FA-F8726387AE74}"/>
    <dgm:cxn modelId="{699882C9-C96F-468F-A30D-BF4A225B412B}" type="presOf" srcId="{C6CBFA97-74E5-4561-A5D6-3498B3EB5102}" destId="{A01E71C9-FFE9-45B1-BDEB-571510E8334B}" srcOrd="0" destOrd="0" presId="urn:microsoft.com/office/officeart/2005/8/layout/default"/>
    <dgm:cxn modelId="{342EE0EB-7422-4033-BD0F-4A03A1C2496D}" srcId="{0D82D522-7647-4B10-955D-50EF49677CF1}" destId="{BD6B511A-4C0C-4ADA-A6EA-0D812C325FDB}" srcOrd="0" destOrd="0" parTransId="{23516D2A-FA76-40CB-8F0B-177CA8C6E68E}" sibTransId="{988C6B03-443B-4E90-967F-802F6A5DC86D}"/>
    <dgm:cxn modelId="{AC2AC916-BD34-42D5-BEEC-1B053F30ABDD}" type="presOf" srcId="{0D82D522-7647-4B10-955D-50EF49677CF1}" destId="{B903487A-2B08-49E9-B794-6517E43B6BE1}" srcOrd="0" destOrd="0" presId="urn:microsoft.com/office/officeart/2005/8/layout/default"/>
    <dgm:cxn modelId="{549762EB-AE68-4B04-9505-BFAD2CF03B99}" srcId="{0D82D522-7647-4B10-955D-50EF49677CF1}" destId="{1C562E93-95AA-4434-A145-4751D238B044}" srcOrd="1" destOrd="0" parTransId="{9DA04EFA-CC36-4ADB-91AD-86A85DDF2CF3}" sibTransId="{55AE9FA7-AC29-4239-BFF8-E077063CDBC6}"/>
    <dgm:cxn modelId="{1C9F6973-FD45-4D02-A436-AED7C9B57F5E}" srcId="{0D82D522-7647-4B10-955D-50EF49677CF1}" destId="{1CD85418-19FD-48A4-B436-1D8D2D811822}" srcOrd="3" destOrd="0" parTransId="{08DCE6E8-9F52-4FED-AE3A-148124169914}" sibTransId="{6B77802B-AA67-41F4-A173-D58B5FFCE1C2}"/>
    <dgm:cxn modelId="{EC3BDA90-CF1C-4123-AB82-66BD9B18D202}" type="presOf" srcId="{1CD85418-19FD-48A4-B436-1D8D2D811822}" destId="{3B8FBFBF-FD09-490C-93D4-20681591FCD8}" srcOrd="0" destOrd="0" presId="urn:microsoft.com/office/officeart/2005/8/layout/default"/>
    <dgm:cxn modelId="{61AA1B2D-9BC9-4A98-B1F5-220460B1B5CC}" type="presOf" srcId="{BD6B511A-4C0C-4ADA-A6EA-0D812C325FDB}" destId="{5E84C24D-A418-4E59-A657-25092D1B7886}" srcOrd="0" destOrd="0" presId="urn:microsoft.com/office/officeart/2005/8/layout/default"/>
    <dgm:cxn modelId="{DEB3378D-CCFE-4CB2-930B-CE83F65A8632}" type="presOf" srcId="{1C562E93-95AA-4434-A145-4751D238B044}" destId="{AA54BF5D-0D0C-4308-8741-7A298F1CC31D}" srcOrd="0" destOrd="0" presId="urn:microsoft.com/office/officeart/2005/8/layout/default"/>
    <dgm:cxn modelId="{87CDA536-5419-4BC7-ABEE-9FB7832ABD88}" type="presParOf" srcId="{B903487A-2B08-49E9-B794-6517E43B6BE1}" destId="{5E84C24D-A418-4E59-A657-25092D1B7886}" srcOrd="0" destOrd="0" presId="urn:microsoft.com/office/officeart/2005/8/layout/default"/>
    <dgm:cxn modelId="{03EAF4B1-5407-469D-9132-655294598CF7}" type="presParOf" srcId="{B903487A-2B08-49E9-B794-6517E43B6BE1}" destId="{028FB855-4A5A-497E-86D5-054DEA571EEF}" srcOrd="1" destOrd="0" presId="urn:microsoft.com/office/officeart/2005/8/layout/default"/>
    <dgm:cxn modelId="{A9B92928-2EE3-42D6-8767-2C688BF2A600}" type="presParOf" srcId="{B903487A-2B08-49E9-B794-6517E43B6BE1}" destId="{AA54BF5D-0D0C-4308-8741-7A298F1CC31D}" srcOrd="2" destOrd="0" presId="urn:microsoft.com/office/officeart/2005/8/layout/default"/>
    <dgm:cxn modelId="{BC201FAD-426C-4982-9574-55AF7BE320E2}" type="presParOf" srcId="{B903487A-2B08-49E9-B794-6517E43B6BE1}" destId="{35F3AEAE-40BE-4FD2-9683-AFC992EBEAA5}" srcOrd="3" destOrd="0" presId="urn:microsoft.com/office/officeart/2005/8/layout/default"/>
    <dgm:cxn modelId="{A9B6E7CC-1E19-4A54-855B-06E15BC27032}" type="presParOf" srcId="{B903487A-2B08-49E9-B794-6517E43B6BE1}" destId="{5F0DA050-3DAC-451E-AE06-4812D080052F}" srcOrd="4" destOrd="0" presId="urn:microsoft.com/office/officeart/2005/8/layout/default"/>
    <dgm:cxn modelId="{84DE3B7C-08FE-488B-9BF3-05ECBD805AF6}" type="presParOf" srcId="{B903487A-2B08-49E9-B794-6517E43B6BE1}" destId="{900C77FD-07DE-43EA-B5A0-F0B108D0A7B2}" srcOrd="5" destOrd="0" presId="urn:microsoft.com/office/officeart/2005/8/layout/default"/>
    <dgm:cxn modelId="{0D35BABF-C290-42A4-B953-0BA4CEAB20E6}" type="presParOf" srcId="{B903487A-2B08-49E9-B794-6517E43B6BE1}" destId="{3B8FBFBF-FD09-490C-93D4-20681591FCD8}" srcOrd="6" destOrd="0" presId="urn:microsoft.com/office/officeart/2005/8/layout/default"/>
    <dgm:cxn modelId="{4CC64ACF-3159-4A67-B7A1-D4CA64A97705}" type="presParOf" srcId="{B903487A-2B08-49E9-B794-6517E43B6BE1}" destId="{509E6620-9CEF-4684-BD74-7C4DFC00FDD9}" srcOrd="7" destOrd="0" presId="urn:microsoft.com/office/officeart/2005/8/layout/default"/>
    <dgm:cxn modelId="{1812424A-618A-492A-95A2-B54911A1DDA4}" type="presParOf" srcId="{B903487A-2B08-49E9-B794-6517E43B6BE1}" destId="{A01E71C9-FFE9-45B1-BDEB-571510E8334B}" srcOrd="8" destOrd="0" presId="urn:microsoft.com/office/officeart/2005/8/layout/default"/>
    <dgm:cxn modelId="{8E4973D0-E31A-4FB3-B5C2-FC7D0B0EC67E}" type="presParOf" srcId="{B903487A-2B08-49E9-B794-6517E43B6BE1}" destId="{BBB3421D-862E-46DC-B1FD-EA754E03557D}" srcOrd="9" destOrd="0" presId="urn:microsoft.com/office/officeart/2005/8/layout/default"/>
    <dgm:cxn modelId="{CF1EBC85-1A7A-4C59-8362-B3DC84149963}" type="presParOf" srcId="{B903487A-2B08-49E9-B794-6517E43B6BE1}" destId="{75F58831-3DDA-4C7F-82BE-05FF6AA2FA3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9CA464-0F23-42A2-8FA3-6FB1242B1E6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AC7A7A-7C95-4214-AC60-DFFFBD0B256A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600" dirty="0" smtClean="0"/>
            <a:t>Укрепление здоровья детей, закаливания организма, воспитание гигиенических навыков</a:t>
          </a:r>
          <a:endParaRPr lang="ru-RU" sz="1600" dirty="0"/>
        </a:p>
      </dgm:t>
    </dgm:pt>
    <dgm:pt modelId="{30D03D90-0911-4484-97E0-05067FBEBD51}" type="parTrans" cxnId="{93C1819D-EA49-4C60-9175-3DD668BC5514}">
      <dgm:prSet/>
      <dgm:spPr/>
      <dgm:t>
        <a:bodyPr/>
        <a:lstStyle/>
        <a:p>
          <a:endParaRPr lang="ru-RU"/>
        </a:p>
      </dgm:t>
    </dgm:pt>
    <dgm:pt modelId="{CD5C7405-8786-41D6-8600-25EFE969105E}" type="sibTrans" cxnId="{93C1819D-EA49-4C60-9175-3DD668BC5514}">
      <dgm:prSet/>
      <dgm:spPr/>
      <dgm:t>
        <a:bodyPr/>
        <a:lstStyle/>
        <a:p>
          <a:endParaRPr lang="ru-RU"/>
        </a:p>
      </dgm:t>
    </dgm:pt>
    <dgm:pt modelId="{9C3A409A-079C-41A8-845D-5EA396354DDD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dirty="0" smtClean="0"/>
            <a:t>Расширение представлений о родной стране, крае, городе, воспитание любви к Родине</a:t>
          </a:r>
          <a:endParaRPr lang="ru-RU" dirty="0"/>
        </a:p>
      </dgm:t>
    </dgm:pt>
    <dgm:pt modelId="{96494381-68F9-4605-96B0-44636DEE3907}" type="parTrans" cxnId="{9E4EDD95-5437-49D9-9187-4D7920DF2EA7}">
      <dgm:prSet/>
      <dgm:spPr/>
      <dgm:t>
        <a:bodyPr/>
        <a:lstStyle/>
        <a:p>
          <a:endParaRPr lang="ru-RU"/>
        </a:p>
      </dgm:t>
    </dgm:pt>
    <dgm:pt modelId="{5C8E0A38-142D-4F67-B284-B0EA20F0414E}" type="sibTrans" cxnId="{9E4EDD95-5437-49D9-9187-4D7920DF2EA7}">
      <dgm:prSet/>
      <dgm:spPr/>
      <dgm:t>
        <a:bodyPr/>
        <a:lstStyle/>
        <a:p>
          <a:endParaRPr lang="ru-RU"/>
        </a:p>
      </dgm:t>
    </dgm:pt>
    <dgm:pt modelId="{873D6E95-23F9-466D-9AB7-1BDA54308472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dirty="0" smtClean="0"/>
            <a:t>Развитие умения наблюдать, анализировать, сравнивать предметы</a:t>
          </a:r>
          <a:endParaRPr lang="ru-RU" dirty="0"/>
        </a:p>
      </dgm:t>
    </dgm:pt>
    <dgm:pt modelId="{759435E6-07E6-4B88-8FD9-929064F46096}" type="parTrans" cxnId="{A97F77C4-257A-419C-8F06-E456437295E7}">
      <dgm:prSet/>
      <dgm:spPr/>
      <dgm:t>
        <a:bodyPr/>
        <a:lstStyle/>
        <a:p>
          <a:endParaRPr lang="ru-RU"/>
        </a:p>
      </dgm:t>
    </dgm:pt>
    <dgm:pt modelId="{F6A9E4E8-9008-4034-8D31-746A1FF5A198}" type="sibTrans" cxnId="{A97F77C4-257A-419C-8F06-E456437295E7}">
      <dgm:prSet/>
      <dgm:spPr/>
      <dgm:t>
        <a:bodyPr/>
        <a:lstStyle/>
        <a:p>
          <a:endParaRPr lang="ru-RU"/>
        </a:p>
      </dgm:t>
    </dgm:pt>
    <dgm:pt modelId="{32A95EC1-7802-41BD-A6BD-77352D3ED09E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dirty="0" smtClean="0"/>
            <a:t>Закрепление представлений о предметах и явлениях окружающей действительности, флоре и фауне</a:t>
          </a:r>
          <a:endParaRPr lang="ru-RU" dirty="0"/>
        </a:p>
      </dgm:t>
    </dgm:pt>
    <dgm:pt modelId="{D7E69970-94AA-4A3A-AFDA-6DF3247755C5}" type="parTrans" cxnId="{D1D27198-BF78-4E9B-93DA-A70AA2FA69BA}">
      <dgm:prSet/>
      <dgm:spPr/>
      <dgm:t>
        <a:bodyPr/>
        <a:lstStyle/>
        <a:p>
          <a:endParaRPr lang="ru-RU"/>
        </a:p>
      </dgm:t>
    </dgm:pt>
    <dgm:pt modelId="{2AC7610F-CBCF-404F-8110-D00C6D7E2FA3}" type="sibTrans" cxnId="{D1D27198-BF78-4E9B-93DA-A70AA2FA69BA}">
      <dgm:prSet/>
      <dgm:spPr/>
      <dgm:t>
        <a:bodyPr/>
        <a:lstStyle/>
        <a:p>
          <a:endParaRPr lang="ru-RU"/>
        </a:p>
      </dgm:t>
    </dgm:pt>
    <dgm:pt modelId="{BA2CE3A4-784F-47CC-B473-15B344678F44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dirty="0" smtClean="0"/>
            <a:t>Совершенствование всех сторон речи</a:t>
          </a:r>
          <a:endParaRPr lang="ru-RU" dirty="0"/>
        </a:p>
      </dgm:t>
    </dgm:pt>
    <dgm:pt modelId="{F5444E37-AD08-40CE-89BF-4F5F7B9ACC9E}" type="parTrans" cxnId="{6E9FAF2F-2EB4-4836-9B43-E5C6A86A52F0}">
      <dgm:prSet/>
      <dgm:spPr/>
      <dgm:t>
        <a:bodyPr/>
        <a:lstStyle/>
        <a:p>
          <a:endParaRPr lang="ru-RU"/>
        </a:p>
      </dgm:t>
    </dgm:pt>
    <dgm:pt modelId="{DF9098AB-AC06-413D-8C76-F6160FB914D8}" type="sibTrans" cxnId="{6E9FAF2F-2EB4-4836-9B43-E5C6A86A52F0}">
      <dgm:prSet/>
      <dgm:spPr/>
      <dgm:t>
        <a:bodyPr/>
        <a:lstStyle/>
        <a:p>
          <a:endParaRPr lang="ru-RU"/>
        </a:p>
      </dgm:t>
    </dgm:pt>
    <dgm:pt modelId="{677A5B7C-22D9-4BEF-A1B7-1B3082FE0DD0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ru-RU" dirty="0" smtClean="0"/>
        </a:p>
        <a:p>
          <a:r>
            <a:rPr lang="ru-RU" dirty="0" smtClean="0"/>
            <a:t>Воспитание дружеских взаимоотношений между детьми, привычку играть и трудиться сообща и т.д.</a:t>
          </a:r>
        </a:p>
        <a:p>
          <a:endParaRPr lang="ru-RU" dirty="0"/>
        </a:p>
      </dgm:t>
    </dgm:pt>
    <dgm:pt modelId="{4CAAB860-81B7-481A-A70D-DECF8F135B93}" type="parTrans" cxnId="{2BEFB54D-2A62-43CB-BFC0-470D1F2BF9C2}">
      <dgm:prSet/>
      <dgm:spPr/>
      <dgm:t>
        <a:bodyPr/>
        <a:lstStyle/>
        <a:p>
          <a:endParaRPr lang="ru-RU"/>
        </a:p>
      </dgm:t>
    </dgm:pt>
    <dgm:pt modelId="{BDD63540-A865-4271-B138-A2037AC171D6}" type="sibTrans" cxnId="{2BEFB54D-2A62-43CB-BFC0-470D1F2BF9C2}">
      <dgm:prSet/>
      <dgm:spPr/>
      <dgm:t>
        <a:bodyPr/>
        <a:lstStyle/>
        <a:p>
          <a:endParaRPr lang="ru-RU"/>
        </a:p>
      </dgm:t>
    </dgm:pt>
    <dgm:pt modelId="{71549D78-233A-4CB0-9449-8D7CD4C222A8}" type="pres">
      <dgm:prSet presAssocID="{0A9CA464-0F23-42A2-8FA3-6FB1242B1E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FCB2A5-A3E9-4D8E-A1BB-C2E72C7DF673}" type="pres">
      <dgm:prSet presAssocID="{75AC7A7A-7C95-4214-AC60-DFFFBD0B256A}" presName="node" presStyleLbl="node1" presStyleIdx="0" presStyleCnt="6" custLinFactNeighborX="-48523" custLinFactNeighborY="-19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E1B3587C-6F26-43B3-8A10-431A0FB9E0FB}" type="pres">
      <dgm:prSet presAssocID="{CD5C7405-8786-41D6-8600-25EFE969105E}" presName="sibTrans" presStyleCnt="0"/>
      <dgm:spPr/>
    </dgm:pt>
    <dgm:pt modelId="{4DC50589-AA3C-452D-9E86-C9084AEA21F0}" type="pres">
      <dgm:prSet presAssocID="{9C3A409A-079C-41A8-845D-5EA396354DDD}" presName="node" presStyleLbl="node1" presStyleIdx="1" presStyleCnt="6" custLinFactNeighborX="-56777" custLinFactNeighborY="-44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B9D05-B688-4EA3-B11C-C17459FA7DA4}" type="pres">
      <dgm:prSet presAssocID="{5C8E0A38-142D-4F67-B284-B0EA20F0414E}" presName="sibTrans" presStyleCnt="0"/>
      <dgm:spPr/>
    </dgm:pt>
    <dgm:pt modelId="{563AAB07-F4F8-4DA6-B453-AA2890C34E1C}" type="pres">
      <dgm:prSet presAssocID="{873D6E95-23F9-466D-9AB7-1BDA54308472}" presName="node" presStyleLbl="node1" presStyleIdx="2" presStyleCnt="6" custLinFactNeighborX="-47896" custLinFactNeighborY="-175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8ABD94-4B83-488C-A758-953D99C26FDC}" type="pres">
      <dgm:prSet presAssocID="{F6A9E4E8-9008-4034-8D31-746A1FF5A198}" presName="sibTrans" presStyleCnt="0"/>
      <dgm:spPr/>
    </dgm:pt>
    <dgm:pt modelId="{8FAEF8EA-0AFD-40DD-AA6B-0C45A3D2D69F}" type="pres">
      <dgm:prSet presAssocID="{32A95EC1-7802-41BD-A6BD-77352D3ED09E}" presName="node" presStyleLbl="node1" presStyleIdx="3" presStyleCnt="6" custLinFactY="-16849" custLinFactNeighborX="4449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142907-666D-4E9F-8358-25D8E7E3A6C5}" type="pres">
      <dgm:prSet presAssocID="{2AC7610F-CBCF-404F-8110-D00C6D7E2FA3}" presName="sibTrans" presStyleCnt="0"/>
      <dgm:spPr/>
    </dgm:pt>
    <dgm:pt modelId="{3D43BA02-152A-45E9-B858-F17E149A42E7}" type="pres">
      <dgm:prSet presAssocID="{BA2CE3A4-784F-47CC-B473-15B344678F44}" presName="node" presStyleLbl="node1" presStyleIdx="4" presStyleCnt="6" custScaleX="101460" custLinFactY="-34638" custLinFactNeighborX="5412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F36856-66B1-42FA-A48A-D8EF0B8349A3}" type="pres">
      <dgm:prSet presAssocID="{DF9098AB-AC06-413D-8C76-F6160FB914D8}" presName="sibTrans" presStyleCnt="0"/>
      <dgm:spPr/>
    </dgm:pt>
    <dgm:pt modelId="{5A6A7AA0-CA1D-4CC3-A58C-FC6CBA8F61B1}" type="pres">
      <dgm:prSet presAssocID="{677A5B7C-22D9-4BEF-A1B7-1B3082FE0DD0}" presName="node" presStyleLbl="node1" presStyleIdx="5" presStyleCnt="6" custScaleX="100351" custLinFactY="-34638" custLinFactNeighborX="4327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9E4E6D-3190-409D-BE9D-54BF89AD9EB2}" type="presOf" srcId="{32A95EC1-7802-41BD-A6BD-77352D3ED09E}" destId="{8FAEF8EA-0AFD-40DD-AA6B-0C45A3D2D69F}" srcOrd="0" destOrd="0" presId="urn:microsoft.com/office/officeart/2005/8/layout/default"/>
    <dgm:cxn modelId="{A97F77C4-257A-419C-8F06-E456437295E7}" srcId="{0A9CA464-0F23-42A2-8FA3-6FB1242B1E69}" destId="{873D6E95-23F9-466D-9AB7-1BDA54308472}" srcOrd="2" destOrd="0" parTransId="{759435E6-07E6-4B88-8FD9-929064F46096}" sibTransId="{F6A9E4E8-9008-4034-8D31-746A1FF5A198}"/>
    <dgm:cxn modelId="{5A087855-3C53-4223-A590-B13437040F67}" type="presOf" srcId="{0A9CA464-0F23-42A2-8FA3-6FB1242B1E69}" destId="{71549D78-233A-4CB0-9449-8D7CD4C222A8}" srcOrd="0" destOrd="0" presId="urn:microsoft.com/office/officeart/2005/8/layout/default"/>
    <dgm:cxn modelId="{4C94D4EF-7F05-42A1-A1D0-03E5B82E2865}" type="presOf" srcId="{BA2CE3A4-784F-47CC-B473-15B344678F44}" destId="{3D43BA02-152A-45E9-B858-F17E149A42E7}" srcOrd="0" destOrd="0" presId="urn:microsoft.com/office/officeart/2005/8/layout/default"/>
    <dgm:cxn modelId="{6E9FAF2F-2EB4-4836-9B43-E5C6A86A52F0}" srcId="{0A9CA464-0F23-42A2-8FA3-6FB1242B1E69}" destId="{BA2CE3A4-784F-47CC-B473-15B344678F44}" srcOrd="4" destOrd="0" parTransId="{F5444E37-AD08-40CE-89BF-4F5F7B9ACC9E}" sibTransId="{DF9098AB-AC06-413D-8C76-F6160FB914D8}"/>
    <dgm:cxn modelId="{9E4EDD95-5437-49D9-9187-4D7920DF2EA7}" srcId="{0A9CA464-0F23-42A2-8FA3-6FB1242B1E69}" destId="{9C3A409A-079C-41A8-845D-5EA396354DDD}" srcOrd="1" destOrd="0" parTransId="{96494381-68F9-4605-96B0-44636DEE3907}" sibTransId="{5C8E0A38-142D-4F67-B284-B0EA20F0414E}"/>
    <dgm:cxn modelId="{54A30D4B-0264-498A-AB41-4492774C535D}" type="presOf" srcId="{9C3A409A-079C-41A8-845D-5EA396354DDD}" destId="{4DC50589-AA3C-452D-9E86-C9084AEA21F0}" srcOrd="0" destOrd="0" presId="urn:microsoft.com/office/officeart/2005/8/layout/default"/>
    <dgm:cxn modelId="{93C1819D-EA49-4C60-9175-3DD668BC5514}" srcId="{0A9CA464-0F23-42A2-8FA3-6FB1242B1E69}" destId="{75AC7A7A-7C95-4214-AC60-DFFFBD0B256A}" srcOrd="0" destOrd="0" parTransId="{30D03D90-0911-4484-97E0-05067FBEBD51}" sibTransId="{CD5C7405-8786-41D6-8600-25EFE969105E}"/>
    <dgm:cxn modelId="{63E4EC25-6C70-497F-8281-1496DE740F00}" type="presOf" srcId="{75AC7A7A-7C95-4214-AC60-DFFFBD0B256A}" destId="{45FCB2A5-A3E9-4D8E-A1BB-C2E72C7DF673}" srcOrd="0" destOrd="0" presId="urn:microsoft.com/office/officeart/2005/8/layout/default"/>
    <dgm:cxn modelId="{038A13E2-CA80-4AF5-8807-AAC932911BDB}" type="presOf" srcId="{677A5B7C-22D9-4BEF-A1B7-1B3082FE0DD0}" destId="{5A6A7AA0-CA1D-4CC3-A58C-FC6CBA8F61B1}" srcOrd="0" destOrd="0" presId="urn:microsoft.com/office/officeart/2005/8/layout/default"/>
    <dgm:cxn modelId="{B1297D11-6230-40FB-B90E-04823B99DA75}" type="presOf" srcId="{873D6E95-23F9-466D-9AB7-1BDA54308472}" destId="{563AAB07-F4F8-4DA6-B453-AA2890C34E1C}" srcOrd="0" destOrd="0" presId="urn:microsoft.com/office/officeart/2005/8/layout/default"/>
    <dgm:cxn modelId="{D1D27198-BF78-4E9B-93DA-A70AA2FA69BA}" srcId="{0A9CA464-0F23-42A2-8FA3-6FB1242B1E69}" destId="{32A95EC1-7802-41BD-A6BD-77352D3ED09E}" srcOrd="3" destOrd="0" parTransId="{D7E69970-94AA-4A3A-AFDA-6DF3247755C5}" sibTransId="{2AC7610F-CBCF-404F-8110-D00C6D7E2FA3}"/>
    <dgm:cxn modelId="{2BEFB54D-2A62-43CB-BFC0-470D1F2BF9C2}" srcId="{0A9CA464-0F23-42A2-8FA3-6FB1242B1E69}" destId="{677A5B7C-22D9-4BEF-A1B7-1B3082FE0DD0}" srcOrd="5" destOrd="0" parTransId="{4CAAB860-81B7-481A-A70D-DECF8F135B93}" sibTransId="{BDD63540-A865-4271-B138-A2037AC171D6}"/>
    <dgm:cxn modelId="{40E559DC-845C-46A8-B302-72502557AAB2}" type="presParOf" srcId="{71549D78-233A-4CB0-9449-8D7CD4C222A8}" destId="{45FCB2A5-A3E9-4D8E-A1BB-C2E72C7DF673}" srcOrd="0" destOrd="0" presId="urn:microsoft.com/office/officeart/2005/8/layout/default"/>
    <dgm:cxn modelId="{8DF85EC4-67E0-4B5A-B094-FCE359586C9F}" type="presParOf" srcId="{71549D78-233A-4CB0-9449-8D7CD4C222A8}" destId="{E1B3587C-6F26-43B3-8A10-431A0FB9E0FB}" srcOrd="1" destOrd="0" presId="urn:microsoft.com/office/officeart/2005/8/layout/default"/>
    <dgm:cxn modelId="{189571B5-5BA4-4BE5-9CD2-38FA0E7302AC}" type="presParOf" srcId="{71549D78-233A-4CB0-9449-8D7CD4C222A8}" destId="{4DC50589-AA3C-452D-9E86-C9084AEA21F0}" srcOrd="2" destOrd="0" presId="urn:microsoft.com/office/officeart/2005/8/layout/default"/>
    <dgm:cxn modelId="{F33183C4-E07D-48CF-A667-9318DF18031D}" type="presParOf" srcId="{71549D78-233A-4CB0-9449-8D7CD4C222A8}" destId="{729B9D05-B688-4EA3-B11C-C17459FA7DA4}" srcOrd="3" destOrd="0" presId="urn:microsoft.com/office/officeart/2005/8/layout/default"/>
    <dgm:cxn modelId="{660F03DF-51EA-4BD2-AF04-F4363FB2CED5}" type="presParOf" srcId="{71549D78-233A-4CB0-9449-8D7CD4C222A8}" destId="{563AAB07-F4F8-4DA6-B453-AA2890C34E1C}" srcOrd="4" destOrd="0" presId="urn:microsoft.com/office/officeart/2005/8/layout/default"/>
    <dgm:cxn modelId="{B65E43A0-B0D7-4025-9B9C-E4872CFD1834}" type="presParOf" srcId="{71549D78-233A-4CB0-9449-8D7CD4C222A8}" destId="{398ABD94-4B83-488C-A758-953D99C26FDC}" srcOrd="5" destOrd="0" presId="urn:microsoft.com/office/officeart/2005/8/layout/default"/>
    <dgm:cxn modelId="{05895160-11AB-4A83-B53D-8B9ADBA38F6B}" type="presParOf" srcId="{71549D78-233A-4CB0-9449-8D7CD4C222A8}" destId="{8FAEF8EA-0AFD-40DD-AA6B-0C45A3D2D69F}" srcOrd="6" destOrd="0" presId="urn:microsoft.com/office/officeart/2005/8/layout/default"/>
    <dgm:cxn modelId="{BD933B0D-F777-4434-BDA4-CFA8D7FF1E15}" type="presParOf" srcId="{71549D78-233A-4CB0-9449-8D7CD4C222A8}" destId="{31142907-666D-4E9F-8358-25D8E7E3A6C5}" srcOrd="7" destOrd="0" presId="urn:microsoft.com/office/officeart/2005/8/layout/default"/>
    <dgm:cxn modelId="{65E59C76-C1D9-4654-A921-1F94205D99BE}" type="presParOf" srcId="{71549D78-233A-4CB0-9449-8D7CD4C222A8}" destId="{3D43BA02-152A-45E9-B858-F17E149A42E7}" srcOrd="8" destOrd="0" presId="urn:microsoft.com/office/officeart/2005/8/layout/default"/>
    <dgm:cxn modelId="{1BE60724-96A3-470C-B18C-D921F61BA250}" type="presParOf" srcId="{71549D78-233A-4CB0-9449-8D7CD4C222A8}" destId="{00F36856-66B1-42FA-A48A-D8EF0B8349A3}" srcOrd="9" destOrd="0" presId="urn:microsoft.com/office/officeart/2005/8/layout/default"/>
    <dgm:cxn modelId="{843DC4CE-9147-4FE6-B08F-7A41D414D763}" type="presParOf" srcId="{71549D78-233A-4CB0-9449-8D7CD4C222A8}" destId="{5A6A7AA0-CA1D-4CC3-A58C-FC6CBA8F61B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DF5271-6331-4F48-AA08-B53FE9FFF23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376ED5-85B8-4ECA-B6CD-64D234EA4A09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dirty="0" smtClean="0"/>
            <a:t>Количество и счет</a:t>
          </a:r>
          <a:endParaRPr lang="ru-RU" sz="2400" dirty="0"/>
        </a:p>
      </dgm:t>
    </dgm:pt>
    <dgm:pt modelId="{D5131B53-2B39-4DE8-AD4C-E275AF94A21A}" type="parTrans" cxnId="{B30ABF9D-6839-418A-BAED-19DCEE85CC52}">
      <dgm:prSet/>
      <dgm:spPr/>
      <dgm:t>
        <a:bodyPr/>
        <a:lstStyle/>
        <a:p>
          <a:endParaRPr lang="ru-RU"/>
        </a:p>
      </dgm:t>
    </dgm:pt>
    <dgm:pt modelId="{D1B93DD1-B178-40B6-A81E-56A0A0959836}" type="sibTrans" cxnId="{B30ABF9D-6839-418A-BAED-19DCEE85CC52}">
      <dgm:prSet/>
      <dgm:spPr/>
      <dgm:t>
        <a:bodyPr/>
        <a:lstStyle/>
        <a:p>
          <a:endParaRPr lang="ru-RU"/>
        </a:p>
      </dgm:t>
    </dgm:pt>
    <dgm:pt modelId="{E265FD92-09F9-4911-8ADF-E242C45B3AB0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dirty="0" smtClean="0"/>
            <a:t>величина</a:t>
          </a:r>
          <a:endParaRPr lang="ru-RU" sz="2400" dirty="0"/>
        </a:p>
      </dgm:t>
    </dgm:pt>
    <dgm:pt modelId="{C027CC1C-1A67-4E76-8F4A-6A02107328D3}" type="parTrans" cxnId="{6AA33C2C-E9A6-4E09-B91B-09C04E9CA34C}">
      <dgm:prSet/>
      <dgm:spPr/>
      <dgm:t>
        <a:bodyPr/>
        <a:lstStyle/>
        <a:p>
          <a:endParaRPr lang="ru-RU"/>
        </a:p>
      </dgm:t>
    </dgm:pt>
    <dgm:pt modelId="{84C0EA7C-F158-47B5-B868-C21CB21F0B42}" type="sibTrans" cxnId="{6AA33C2C-E9A6-4E09-B91B-09C04E9CA34C}">
      <dgm:prSet/>
      <dgm:spPr/>
      <dgm:t>
        <a:bodyPr/>
        <a:lstStyle/>
        <a:p>
          <a:endParaRPr lang="ru-RU"/>
        </a:p>
      </dgm:t>
    </dgm:pt>
    <dgm:pt modelId="{1F35F3E8-4578-45A2-AF8F-EF93CC2C24D2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dirty="0" smtClean="0"/>
            <a:t>Геометрические фигуры</a:t>
          </a:r>
          <a:endParaRPr lang="ru-RU" sz="2400" dirty="0"/>
        </a:p>
      </dgm:t>
    </dgm:pt>
    <dgm:pt modelId="{0DCECB4A-78B9-4359-921D-00B1912F979D}" type="parTrans" cxnId="{59A965E4-23AE-4EA5-9912-CE8C13BD2BEF}">
      <dgm:prSet/>
      <dgm:spPr/>
      <dgm:t>
        <a:bodyPr/>
        <a:lstStyle/>
        <a:p>
          <a:endParaRPr lang="ru-RU"/>
        </a:p>
      </dgm:t>
    </dgm:pt>
    <dgm:pt modelId="{80D6D580-E4AD-49B7-AD94-9BC10F456846}" type="sibTrans" cxnId="{59A965E4-23AE-4EA5-9912-CE8C13BD2BEF}">
      <dgm:prSet/>
      <dgm:spPr/>
      <dgm:t>
        <a:bodyPr/>
        <a:lstStyle/>
        <a:p>
          <a:endParaRPr lang="ru-RU"/>
        </a:p>
      </dgm:t>
    </dgm:pt>
    <dgm:pt modelId="{D37C2A15-07DB-4812-B473-AC15111AECCA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dirty="0" smtClean="0"/>
            <a:t>Ориентировка во времени</a:t>
          </a:r>
          <a:endParaRPr lang="ru-RU" sz="2400" dirty="0"/>
        </a:p>
      </dgm:t>
    </dgm:pt>
    <dgm:pt modelId="{52D01CD0-A4C5-4449-B9B1-74EDAF951BBA}" type="parTrans" cxnId="{EA5FB7BF-41C7-42CF-826D-1171BD948AFB}">
      <dgm:prSet/>
      <dgm:spPr/>
      <dgm:t>
        <a:bodyPr/>
        <a:lstStyle/>
        <a:p>
          <a:endParaRPr lang="ru-RU"/>
        </a:p>
      </dgm:t>
    </dgm:pt>
    <dgm:pt modelId="{5FC03E8E-2365-4C20-81E6-6C6ED35A5351}" type="sibTrans" cxnId="{EA5FB7BF-41C7-42CF-826D-1171BD948AFB}">
      <dgm:prSet/>
      <dgm:spPr/>
      <dgm:t>
        <a:bodyPr/>
        <a:lstStyle/>
        <a:p>
          <a:endParaRPr lang="ru-RU"/>
        </a:p>
      </dgm:t>
    </dgm:pt>
    <dgm:pt modelId="{A69410C2-052B-4B2A-91AC-B532A499F04E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dirty="0" smtClean="0"/>
            <a:t>Ориентировка в пространстве</a:t>
          </a:r>
          <a:endParaRPr lang="ru-RU" sz="2400" dirty="0"/>
        </a:p>
      </dgm:t>
    </dgm:pt>
    <dgm:pt modelId="{72E3CCDC-4321-4674-B624-0EF60B76470A}" type="parTrans" cxnId="{61BC16AA-53F2-4E15-BEFA-95335468F89B}">
      <dgm:prSet/>
      <dgm:spPr/>
      <dgm:t>
        <a:bodyPr/>
        <a:lstStyle/>
        <a:p>
          <a:endParaRPr lang="ru-RU"/>
        </a:p>
      </dgm:t>
    </dgm:pt>
    <dgm:pt modelId="{38C84498-E44A-47C6-B1BC-31F311B3F629}" type="sibTrans" cxnId="{61BC16AA-53F2-4E15-BEFA-95335468F89B}">
      <dgm:prSet/>
      <dgm:spPr/>
      <dgm:t>
        <a:bodyPr/>
        <a:lstStyle/>
        <a:p>
          <a:endParaRPr lang="ru-RU"/>
        </a:p>
      </dgm:t>
    </dgm:pt>
    <dgm:pt modelId="{95BF8828-B63C-463F-B3A8-4CF515C1553B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dirty="0" smtClean="0"/>
            <a:t>Логические задачи</a:t>
          </a:r>
          <a:endParaRPr lang="ru-RU" sz="2400" dirty="0"/>
        </a:p>
      </dgm:t>
    </dgm:pt>
    <dgm:pt modelId="{DF177A06-E3C9-4527-AF35-B88712A75AB5}" type="parTrans" cxnId="{F3B34EC6-71CB-4AD2-8EFD-EB37359336B1}">
      <dgm:prSet/>
      <dgm:spPr/>
    </dgm:pt>
    <dgm:pt modelId="{8BBB8B67-0C50-4005-B649-CA08C6ECC933}" type="sibTrans" cxnId="{F3B34EC6-71CB-4AD2-8EFD-EB37359336B1}">
      <dgm:prSet/>
      <dgm:spPr/>
    </dgm:pt>
    <dgm:pt modelId="{A8729FE2-04A4-4897-863D-2D750454DFF2}" type="pres">
      <dgm:prSet presAssocID="{49DF5271-6331-4F48-AA08-B53FE9FFF23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D5CB47-F8BB-4958-80AF-FAB72A4E4A9F}" type="pres">
      <dgm:prSet presAssocID="{E6376ED5-85B8-4ECA-B6CD-64D234EA4A09}" presName="node" presStyleLbl="node1" presStyleIdx="0" presStyleCnt="6" custLinFactNeighborX="402" custLinFactNeighborY="-2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FCCAA-4BD0-46FD-B732-3E24BD6756DE}" type="pres">
      <dgm:prSet presAssocID="{D1B93DD1-B178-40B6-A81E-56A0A0959836}" presName="sibTrans" presStyleCnt="0"/>
      <dgm:spPr/>
    </dgm:pt>
    <dgm:pt modelId="{CC6A750D-358B-4D3E-A47C-E0B761CCA874}" type="pres">
      <dgm:prSet presAssocID="{E265FD92-09F9-4911-8ADF-E242C45B3AB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3B3480-5D2D-4326-89B7-052FC69C7497}" type="pres">
      <dgm:prSet presAssocID="{84C0EA7C-F158-47B5-B868-C21CB21F0B42}" presName="sibTrans" presStyleCnt="0"/>
      <dgm:spPr/>
    </dgm:pt>
    <dgm:pt modelId="{9E6317BE-706C-43D1-84C6-0A8F2CE55251}" type="pres">
      <dgm:prSet presAssocID="{1F35F3E8-4578-45A2-AF8F-EF93CC2C24D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AE1433-33F6-4F01-9117-C6D6203A5E0B}" type="pres">
      <dgm:prSet presAssocID="{80D6D580-E4AD-49B7-AD94-9BC10F456846}" presName="sibTrans" presStyleCnt="0"/>
      <dgm:spPr/>
    </dgm:pt>
    <dgm:pt modelId="{793514B2-88ED-443F-832A-E38E2E21EB0A}" type="pres">
      <dgm:prSet presAssocID="{D37C2A15-07DB-4812-B473-AC15111AECC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F43BE6-EC4B-4713-BED0-A219A1F99FDA}" type="pres">
      <dgm:prSet presAssocID="{5FC03E8E-2365-4C20-81E6-6C6ED35A5351}" presName="sibTrans" presStyleCnt="0"/>
      <dgm:spPr/>
    </dgm:pt>
    <dgm:pt modelId="{0293A636-5282-4775-83C4-C4D79C1BD794}" type="pres">
      <dgm:prSet presAssocID="{A69410C2-052B-4B2A-91AC-B532A499F04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5562C1-8A17-4614-A700-A146078FA7A4}" type="pres">
      <dgm:prSet presAssocID="{38C84498-E44A-47C6-B1BC-31F311B3F629}" presName="sibTrans" presStyleCnt="0"/>
      <dgm:spPr/>
    </dgm:pt>
    <dgm:pt modelId="{6F219B51-14CE-48E1-BD21-E324ECB42B2F}" type="pres">
      <dgm:prSet presAssocID="{95BF8828-B63C-463F-B3A8-4CF515C1553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742A5C-349B-4212-AC4D-0C9C17B69F13}" type="presOf" srcId="{95BF8828-B63C-463F-B3A8-4CF515C1553B}" destId="{6F219B51-14CE-48E1-BD21-E324ECB42B2F}" srcOrd="0" destOrd="0" presId="urn:microsoft.com/office/officeart/2005/8/layout/default"/>
    <dgm:cxn modelId="{EA5FB7BF-41C7-42CF-826D-1171BD948AFB}" srcId="{49DF5271-6331-4F48-AA08-B53FE9FFF238}" destId="{D37C2A15-07DB-4812-B473-AC15111AECCA}" srcOrd="3" destOrd="0" parTransId="{52D01CD0-A4C5-4449-B9B1-74EDAF951BBA}" sibTransId="{5FC03E8E-2365-4C20-81E6-6C6ED35A5351}"/>
    <dgm:cxn modelId="{F3B34EC6-71CB-4AD2-8EFD-EB37359336B1}" srcId="{49DF5271-6331-4F48-AA08-B53FE9FFF238}" destId="{95BF8828-B63C-463F-B3A8-4CF515C1553B}" srcOrd="5" destOrd="0" parTransId="{DF177A06-E3C9-4527-AF35-B88712A75AB5}" sibTransId="{8BBB8B67-0C50-4005-B649-CA08C6ECC933}"/>
    <dgm:cxn modelId="{615EC809-7E83-428D-8D0C-4C6576271AEB}" type="presOf" srcId="{A69410C2-052B-4B2A-91AC-B532A499F04E}" destId="{0293A636-5282-4775-83C4-C4D79C1BD794}" srcOrd="0" destOrd="0" presId="urn:microsoft.com/office/officeart/2005/8/layout/default"/>
    <dgm:cxn modelId="{8F9EA0CE-E782-4D92-901F-C2406FCAE7A3}" type="presOf" srcId="{49DF5271-6331-4F48-AA08-B53FE9FFF238}" destId="{A8729FE2-04A4-4897-863D-2D750454DFF2}" srcOrd="0" destOrd="0" presId="urn:microsoft.com/office/officeart/2005/8/layout/default"/>
    <dgm:cxn modelId="{59A965E4-23AE-4EA5-9912-CE8C13BD2BEF}" srcId="{49DF5271-6331-4F48-AA08-B53FE9FFF238}" destId="{1F35F3E8-4578-45A2-AF8F-EF93CC2C24D2}" srcOrd="2" destOrd="0" parTransId="{0DCECB4A-78B9-4359-921D-00B1912F979D}" sibTransId="{80D6D580-E4AD-49B7-AD94-9BC10F456846}"/>
    <dgm:cxn modelId="{99C12CCB-9154-45FA-B387-CE8AAB5EAE81}" type="presOf" srcId="{E6376ED5-85B8-4ECA-B6CD-64D234EA4A09}" destId="{2AD5CB47-F8BB-4958-80AF-FAB72A4E4A9F}" srcOrd="0" destOrd="0" presId="urn:microsoft.com/office/officeart/2005/8/layout/default"/>
    <dgm:cxn modelId="{61BC16AA-53F2-4E15-BEFA-95335468F89B}" srcId="{49DF5271-6331-4F48-AA08-B53FE9FFF238}" destId="{A69410C2-052B-4B2A-91AC-B532A499F04E}" srcOrd="4" destOrd="0" parTransId="{72E3CCDC-4321-4674-B624-0EF60B76470A}" sibTransId="{38C84498-E44A-47C6-B1BC-31F311B3F629}"/>
    <dgm:cxn modelId="{B30ABF9D-6839-418A-BAED-19DCEE85CC52}" srcId="{49DF5271-6331-4F48-AA08-B53FE9FFF238}" destId="{E6376ED5-85B8-4ECA-B6CD-64D234EA4A09}" srcOrd="0" destOrd="0" parTransId="{D5131B53-2B39-4DE8-AD4C-E275AF94A21A}" sibTransId="{D1B93DD1-B178-40B6-A81E-56A0A0959836}"/>
    <dgm:cxn modelId="{0E7F2FAE-8C5C-4E2D-82B9-A0F6E5D88ABA}" type="presOf" srcId="{1F35F3E8-4578-45A2-AF8F-EF93CC2C24D2}" destId="{9E6317BE-706C-43D1-84C6-0A8F2CE55251}" srcOrd="0" destOrd="0" presId="urn:microsoft.com/office/officeart/2005/8/layout/default"/>
    <dgm:cxn modelId="{CF730111-F456-4BC0-9F01-DB219927C663}" type="presOf" srcId="{E265FD92-09F9-4911-8ADF-E242C45B3AB0}" destId="{CC6A750D-358B-4D3E-A47C-E0B761CCA874}" srcOrd="0" destOrd="0" presId="urn:microsoft.com/office/officeart/2005/8/layout/default"/>
    <dgm:cxn modelId="{0770D8B1-0440-4DA0-8A34-31685A0040C6}" type="presOf" srcId="{D37C2A15-07DB-4812-B473-AC15111AECCA}" destId="{793514B2-88ED-443F-832A-E38E2E21EB0A}" srcOrd="0" destOrd="0" presId="urn:microsoft.com/office/officeart/2005/8/layout/default"/>
    <dgm:cxn modelId="{6AA33C2C-E9A6-4E09-B91B-09C04E9CA34C}" srcId="{49DF5271-6331-4F48-AA08-B53FE9FFF238}" destId="{E265FD92-09F9-4911-8ADF-E242C45B3AB0}" srcOrd="1" destOrd="0" parTransId="{C027CC1C-1A67-4E76-8F4A-6A02107328D3}" sibTransId="{84C0EA7C-F158-47B5-B868-C21CB21F0B42}"/>
    <dgm:cxn modelId="{4B7900B1-4047-4F04-8F94-D73BF08F0984}" type="presParOf" srcId="{A8729FE2-04A4-4897-863D-2D750454DFF2}" destId="{2AD5CB47-F8BB-4958-80AF-FAB72A4E4A9F}" srcOrd="0" destOrd="0" presId="urn:microsoft.com/office/officeart/2005/8/layout/default"/>
    <dgm:cxn modelId="{FF665163-3232-462F-A045-53743F35BC90}" type="presParOf" srcId="{A8729FE2-04A4-4897-863D-2D750454DFF2}" destId="{583FCCAA-4BD0-46FD-B732-3E24BD6756DE}" srcOrd="1" destOrd="0" presId="urn:microsoft.com/office/officeart/2005/8/layout/default"/>
    <dgm:cxn modelId="{D6AE5378-054E-464B-A1EA-AE6C8C37B1EC}" type="presParOf" srcId="{A8729FE2-04A4-4897-863D-2D750454DFF2}" destId="{CC6A750D-358B-4D3E-A47C-E0B761CCA874}" srcOrd="2" destOrd="0" presId="urn:microsoft.com/office/officeart/2005/8/layout/default"/>
    <dgm:cxn modelId="{F6AF9ADE-444C-4E74-8BA9-7F8AFE197766}" type="presParOf" srcId="{A8729FE2-04A4-4897-863D-2D750454DFF2}" destId="{F33B3480-5D2D-4326-89B7-052FC69C7497}" srcOrd="3" destOrd="0" presId="urn:microsoft.com/office/officeart/2005/8/layout/default"/>
    <dgm:cxn modelId="{417E48EF-1F3A-4B03-8D80-A274FB55F907}" type="presParOf" srcId="{A8729FE2-04A4-4897-863D-2D750454DFF2}" destId="{9E6317BE-706C-43D1-84C6-0A8F2CE55251}" srcOrd="4" destOrd="0" presId="urn:microsoft.com/office/officeart/2005/8/layout/default"/>
    <dgm:cxn modelId="{B3644EAC-41BD-40C5-ACD5-C32986635976}" type="presParOf" srcId="{A8729FE2-04A4-4897-863D-2D750454DFF2}" destId="{DFAE1433-33F6-4F01-9117-C6D6203A5E0B}" srcOrd="5" destOrd="0" presId="urn:microsoft.com/office/officeart/2005/8/layout/default"/>
    <dgm:cxn modelId="{10BF3A91-5911-438A-830E-56A72BD8414D}" type="presParOf" srcId="{A8729FE2-04A4-4897-863D-2D750454DFF2}" destId="{793514B2-88ED-443F-832A-E38E2E21EB0A}" srcOrd="6" destOrd="0" presId="urn:microsoft.com/office/officeart/2005/8/layout/default"/>
    <dgm:cxn modelId="{D9475DAE-BA10-4739-80D0-7332891BA901}" type="presParOf" srcId="{A8729FE2-04A4-4897-863D-2D750454DFF2}" destId="{0DF43BE6-EC4B-4713-BED0-A219A1F99FDA}" srcOrd="7" destOrd="0" presId="urn:microsoft.com/office/officeart/2005/8/layout/default"/>
    <dgm:cxn modelId="{E30A9FF6-CC16-41DF-A0E8-5CEFFFCDB70F}" type="presParOf" srcId="{A8729FE2-04A4-4897-863D-2D750454DFF2}" destId="{0293A636-5282-4775-83C4-C4D79C1BD794}" srcOrd="8" destOrd="0" presId="urn:microsoft.com/office/officeart/2005/8/layout/default"/>
    <dgm:cxn modelId="{B3D6995C-568E-4AA2-948D-214B0F9379D5}" type="presParOf" srcId="{A8729FE2-04A4-4897-863D-2D750454DFF2}" destId="{7C5562C1-8A17-4614-A700-A146078FA7A4}" srcOrd="9" destOrd="0" presId="urn:microsoft.com/office/officeart/2005/8/layout/default"/>
    <dgm:cxn modelId="{15F72B7A-069B-4D78-A622-ED7B9F711F25}" type="presParOf" srcId="{A8729FE2-04A4-4897-863D-2D750454DFF2}" destId="{6F219B51-14CE-48E1-BD21-E324ECB42B2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DF5271-6331-4F48-AA08-B53FE9FFF23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376ED5-85B8-4ECA-B6CD-64D234EA4A09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dirty="0" smtClean="0"/>
            <a:t>словарь</a:t>
          </a:r>
          <a:endParaRPr lang="ru-RU" sz="2400" dirty="0"/>
        </a:p>
      </dgm:t>
    </dgm:pt>
    <dgm:pt modelId="{D5131B53-2B39-4DE8-AD4C-E275AF94A21A}" type="parTrans" cxnId="{B30ABF9D-6839-418A-BAED-19DCEE85CC52}">
      <dgm:prSet/>
      <dgm:spPr/>
      <dgm:t>
        <a:bodyPr/>
        <a:lstStyle/>
        <a:p>
          <a:endParaRPr lang="ru-RU"/>
        </a:p>
      </dgm:t>
    </dgm:pt>
    <dgm:pt modelId="{D1B93DD1-B178-40B6-A81E-56A0A0959836}" type="sibTrans" cxnId="{B30ABF9D-6839-418A-BAED-19DCEE85CC52}">
      <dgm:prSet/>
      <dgm:spPr/>
      <dgm:t>
        <a:bodyPr/>
        <a:lstStyle/>
        <a:p>
          <a:endParaRPr lang="ru-RU"/>
        </a:p>
      </dgm:t>
    </dgm:pt>
    <dgm:pt modelId="{E265FD92-09F9-4911-8ADF-E242C45B3AB0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dirty="0" smtClean="0"/>
            <a:t>грамматика</a:t>
          </a:r>
          <a:endParaRPr lang="ru-RU" sz="2400" dirty="0"/>
        </a:p>
      </dgm:t>
    </dgm:pt>
    <dgm:pt modelId="{C027CC1C-1A67-4E76-8F4A-6A02107328D3}" type="parTrans" cxnId="{6AA33C2C-E9A6-4E09-B91B-09C04E9CA34C}">
      <dgm:prSet/>
      <dgm:spPr/>
      <dgm:t>
        <a:bodyPr/>
        <a:lstStyle/>
        <a:p>
          <a:endParaRPr lang="ru-RU"/>
        </a:p>
      </dgm:t>
    </dgm:pt>
    <dgm:pt modelId="{84C0EA7C-F158-47B5-B868-C21CB21F0B42}" type="sibTrans" cxnId="{6AA33C2C-E9A6-4E09-B91B-09C04E9CA34C}">
      <dgm:prSet/>
      <dgm:spPr/>
      <dgm:t>
        <a:bodyPr/>
        <a:lstStyle/>
        <a:p>
          <a:endParaRPr lang="ru-RU"/>
        </a:p>
      </dgm:t>
    </dgm:pt>
    <dgm:pt modelId="{1F35F3E8-4578-45A2-AF8F-EF93CC2C24D2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dirty="0" smtClean="0"/>
            <a:t>фонетика</a:t>
          </a:r>
          <a:endParaRPr lang="ru-RU" sz="2400" dirty="0"/>
        </a:p>
      </dgm:t>
    </dgm:pt>
    <dgm:pt modelId="{0DCECB4A-78B9-4359-921D-00B1912F979D}" type="parTrans" cxnId="{59A965E4-23AE-4EA5-9912-CE8C13BD2BEF}">
      <dgm:prSet/>
      <dgm:spPr/>
      <dgm:t>
        <a:bodyPr/>
        <a:lstStyle/>
        <a:p>
          <a:endParaRPr lang="ru-RU"/>
        </a:p>
      </dgm:t>
    </dgm:pt>
    <dgm:pt modelId="{80D6D580-E4AD-49B7-AD94-9BC10F456846}" type="sibTrans" cxnId="{59A965E4-23AE-4EA5-9912-CE8C13BD2BEF}">
      <dgm:prSet/>
      <dgm:spPr/>
      <dgm:t>
        <a:bodyPr/>
        <a:lstStyle/>
        <a:p>
          <a:endParaRPr lang="ru-RU"/>
        </a:p>
      </dgm:t>
    </dgm:pt>
    <dgm:pt modelId="{D37C2A15-07DB-4812-B473-AC15111AECCA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dirty="0" smtClean="0"/>
            <a:t>Связная речь</a:t>
          </a:r>
          <a:endParaRPr lang="ru-RU" sz="2400" dirty="0"/>
        </a:p>
      </dgm:t>
    </dgm:pt>
    <dgm:pt modelId="{52D01CD0-A4C5-4449-B9B1-74EDAF951BBA}" type="parTrans" cxnId="{EA5FB7BF-41C7-42CF-826D-1171BD948AFB}">
      <dgm:prSet/>
      <dgm:spPr/>
      <dgm:t>
        <a:bodyPr/>
        <a:lstStyle/>
        <a:p>
          <a:endParaRPr lang="ru-RU"/>
        </a:p>
      </dgm:t>
    </dgm:pt>
    <dgm:pt modelId="{5FC03E8E-2365-4C20-81E6-6C6ED35A5351}" type="sibTrans" cxnId="{EA5FB7BF-41C7-42CF-826D-1171BD948AFB}">
      <dgm:prSet/>
      <dgm:spPr/>
      <dgm:t>
        <a:bodyPr/>
        <a:lstStyle/>
        <a:p>
          <a:endParaRPr lang="ru-RU"/>
        </a:p>
      </dgm:t>
    </dgm:pt>
    <dgm:pt modelId="{A69410C2-052B-4B2A-91AC-B532A499F04E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dirty="0" smtClean="0"/>
            <a:t>грамота</a:t>
          </a:r>
          <a:endParaRPr lang="ru-RU" sz="2400" dirty="0"/>
        </a:p>
      </dgm:t>
    </dgm:pt>
    <dgm:pt modelId="{72E3CCDC-4321-4674-B624-0EF60B76470A}" type="parTrans" cxnId="{61BC16AA-53F2-4E15-BEFA-95335468F89B}">
      <dgm:prSet/>
      <dgm:spPr/>
      <dgm:t>
        <a:bodyPr/>
        <a:lstStyle/>
        <a:p>
          <a:endParaRPr lang="ru-RU"/>
        </a:p>
      </dgm:t>
    </dgm:pt>
    <dgm:pt modelId="{38C84498-E44A-47C6-B1BC-31F311B3F629}" type="sibTrans" cxnId="{61BC16AA-53F2-4E15-BEFA-95335468F89B}">
      <dgm:prSet/>
      <dgm:spPr/>
      <dgm:t>
        <a:bodyPr/>
        <a:lstStyle/>
        <a:p>
          <a:endParaRPr lang="ru-RU"/>
        </a:p>
      </dgm:t>
    </dgm:pt>
    <dgm:pt modelId="{A8729FE2-04A4-4897-863D-2D750454DFF2}" type="pres">
      <dgm:prSet presAssocID="{49DF5271-6331-4F48-AA08-B53FE9FFF23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D5CB47-F8BB-4958-80AF-FAB72A4E4A9F}" type="pres">
      <dgm:prSet presAssocID="{E6376ED5-85B8-4ECA-B6CD-64D234EA4A09}" presName="node" presStyleLbl="node1" presStyleIdx="0" presStyleCnt="5" custLinFactNeighborX="402" custLinFactNeighborY="-2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FCCAA-4BD0-46FD-B732-3E24BD6756DE}" type="pres">
      <dgm:prSet presAssocID="{D1B93DD1-B178-40B6-A81E-56A0A0959836}" presName="sibTrans" presStyleCnt="0"/>
      <dgm:spPr/>
    </dgm:pt>
    <dgm:pt modelId="{CC6A750D-358B-4D3E-A47C-E0B761CCA874}" type="pres">
      <dgm:prSet presAssocID="{E265FD92-09F9-4911-8ADF-E242C45B3AB0}" presName="node" presStyleLbl="node1" presStyleIdx="1" presStyleCnt="5" custLinFactNeighborX="-399" custLinFactNeighborY="-2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3B3480-5D2D-4326-89B7-052FC69C7497}" type="pres">
      <dgm:prSet presAssocID="{84C0EA7C-F158-47B5-B868-C21CB21F0B42}" presName="sibTrans" presStyleCnt="0"/>
      <dgm:spPr/>
    </dgm:pt>
    <dgm:pt modelId="{9E6317BE-706C-43D1-84C6-0A8F2CE55251}" type="pres">
      <dgm:prSet presAssocID="{1F35F3E8-4578-45A2-AF8F-EF93CC2C24D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AE1433-33F6-4F01-9117-C6D6203A5E0B}" type="pres">
      <dgm:prSet presAssocID="{80D6D580-E4AD-49B7-AD94-9BC10F456846}" presName="sibTrans" presStyleCnt="0"/>
      <dgm:spPr/>
    </dgm:pt>
    <dgm:pt modelId="{793514B2-88ED-443F-832A-E38E2E21EB0A}" type="pres">
      <dgm:prSet presAssocID="{D37C2A15-07DB-4812-B473-AC15111AECC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F43BE6-EC4B-4713-BED0-A219A1F99FDA}" type="pres">
      <dgm:prSet presAssocID="{5FC03E8E-2365-4C20-81E6-6C6ED35A5351}" presName="sibTrans" presStyleCnt="0"/>
      <dgm:spPr/>
    </dgm:pt>
    <dgm:pt modelId="{0293A636-5282-4775-83C4-C4D79C1BD794}" type="pres">
      <dgm:prSet presAssocID="{A69410C2-052B-4B2A-91AC-B532A499F04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5FB7BF-41C7-42CF-826D-1171BD948AFB}" srcId="{49DF5271-6331-4F48-AA08-B53FE9FFF238}" destId="{D37C2A15-07DB-4812-B473-AC15111AECCA}" srcOrd="3" destOrd="0" parTransId="{52D01CD0-A4C5-4449-B9B1-74EDAF951BBA}" sibTransId="{5FC03E8E-2365-4C20-81E6-6C6ED35A5351}"/>
    <dgm:cxn modelId="{8192E905-8FB7-4D2E-853A-FFF9F95F90E3}" type="presOf" srcId="{D37C2A15-07DB-4812-B473-AC15111AECCA}" destId="{793514B2-88ED-443F-832A-E38E2E21EB0A}" srcOrd="0" destOrd="0" presId="urn:microsoft.com/office/officeart/2005/8/layout/default"/>
    <dgm:cxn modelId="{3590622D-D869-4F4D-A503-1365A03CEC2C}" type="presOf" srcId="{1F35F3E8-4578-45A2-AF8F-EF93CC2C24D2}" destId="{9E6317BE-706C-43D1-84C6-0A8F2CE55251}" srcOrd="0" destOrd="0" presId="urn:microsoft.com/office/officeart/2005/8/layout/default"/>
    <dgm:cxn modelId="{3AAC02FC-5E09-4B1A-8151-6CCD69341F95}" type="presOf" srcId="{E6376ED5-85B8-4ECA-B6CD-64D234EA4A09}" destId="{2AD5CB47-F8BB-4958-80AF-FAB72A4E4A9F}" srcOrd="0" destOrd="0" presId="urn:microsoft.com/office/officeart/2005/8/layout/default"/>
    <dgm:cxn modelId="{2947E416-E3A0-497A-A47F-ADAFE538D63F}" type="presOf" srcId="{E265FD92-09F9-4911-8ADF-E242C45B3AB0}" destId="{CC6A750D-358B-4D3E-A47C-E0B761CCA874}" srcOrd="0" destOrd="0" presId="urn:microsoft.com/office/officeart/2005/8/layout/default"/>
    <dgm:cxn modelId="{59A965E4-23AE-4EA5-9912-CE8C13BD2BEF}" srcId="{49DF5271-6331-4F48-AA08-B53FE9FFF238}" destId="{1F35F3E8-4578-45A2-AF8F-EF93CC2C24D2}" srcOrd="2" destOrd="0" parTransId="{0DCECB4A-78B9-4359-921D-00B1912F979D}" sibTransId="{80D6D580-E4AD-49B7-AD94-9BC10F456846}"/>
    <dgm:cxn modelId="{61BC16AA-53F2-4E15-BEFA-95335468F89B}" srcId="{49DF5271-6331-4F48-AA08-B53FE9FFF238}" destId="{A69410C2-052B-4B2A-91AC-B532A499F04E}" srcOrd="4" destOrd="0" parTransId="{72E3CCDC-4321-4674-B624-0EF60B76470A}" sibTransId="{38C84498-E44A-47C6-B1BC-31F311B3F629}"/>
    <dgm:cxn modelId="{B30ABF9D-6839-418A-BAED-19DCEE85CC52}" srcId="{49DF5271-6331-4F48-AA08-B53FE9FFF238}" destId="{E6376ED5-85B8-4ECA-B6CD-64D234EA4A09}" srcOrd="0" destOrd="0" parTransId="{D5131B53-2B39-4DE8-AD4C-E275AF94A21A}" sibTransId="{D1B93DD1-B178-40B6-A81E-56A0A0959836}"/>
    <dgm:cxn modelId="{2BE4D186-352B-4E91-AF4A-0F27B08A5110}" type="presOf" srcId="{A69410C2-052B-4B2A-91AC-B532A499F04E}" destId="{0293A636-5282-4775-83C4-C4D79C1BD794}" srcOrd="0" destOrd="0" presId="urn:microsoft.com/office/officeart/2005/8/layout/default"/>
    <dgm:cxn modelId="{6AA33C2C-E9A6-4E09-B91B-09C04E9CA34C}" srcId="{49DF5271-6331-4F48-AA08-B53FE9FFF238}" destId="{E265FD92-09F9-4911-8ADF-E242C45B3AB0}" srcOrd="1" destOrd="0" parTransId="{C027CC1C-1A67-4E76-8F4A-6A02107328D3}" sibTransId="{84C0EA7C-F158-47B5-B868-C21CB21F0B42}"/>
    <dgm:cxn modelId="{62C0CF12-75FC-4704-9F23-5E1FA3307001}" type="presOf" srcId="{49DF5271-6331-4F48-AA08-B53FE9FFF238}" destId="{A8729FE2-04A4-4897-863D-2D750454DFF2}" srcOrd="0" destOrd="0" presId="urn:microsoft.com/office/officeart/2005/8/layout/default"/>
    <dgm:cxn modelId="{81376A6C-8314-44A3-8FD8-EA5D06F74ED0}" type="presParOf" srcId="{A8729FE2-04A4-4897-863D-2D750454DFF2}" destId="{2AD5CB47-F8BB-4958-80AF-FAB72A4E4A9F}" srcOrd="0" destOrd="0" presId="urn:microsoft.com/office/officeart/2005/8/layout/default"/>
    <dgm:cxn modelId="{C933B5C2-8D52-469A-96A1-962D248E4F25}" type="presParOf" srcId="{A8729FE2-04A4-4897-863D-2D750454DFF2}" destId="{583FCCAA-4BD0-46FD-B732-3E24BD6756DE}" srcOrd="1" destOrd="0" presId="urn:microsoft.com/office/officeart/2005/8/layout/default"/>
    <dgm:cxn modelId="{9F5C1200-2841-4045-9B0B-8C78987C76F0}" type="presParOf" srcId="{A8729FE2-04A4-4897-863D-2D750454DFF2}" destId="{CC6A750D-358B-4D3E-A47C-E0B761CCA874}" srcOrd="2" destOrd="0" presId="urn:microsoft.com/office/officeart/2005/8/layout/default"/>
    <dgm:cxn modelId="{9AD6F7CD-E7F5-4772-957E-B107739C87B8}" type="presParOf" srcId="{A8729FE2-04A4-4897-863D-2D750454DFF2}" destId="{F33B3480-5D2D-4326-89B7-052FC69C7497}" srcOrd="3" destOrd="0" presId="urn:microsoft.com/office/officeart/2005/8/layout/default"/>
    <dgm:cxn modelId="{39DB6909-C56B-4C40-BC7B-88BCD2BF9297}" type="presParOf" srcId="{A8729FE2-04A4-4897-863D-2D750454DFF2}" destId="{9E6317BE-706C-43D1-84C6-0A8F2CE55251}" srcOrd="4" destOrd="0" presId="urn:microsoft.com/office/officeart/2005/8/layout/default"/>
    <dgm:cxn modelId="{F0DB6D04-02F4-4910-919A-013C5D20649D}" type="presParOf" srcId="{A8729FE2-04A4-4897-863D-2D750454DFF2}" destId="{DFAE1433-33F6-4F01-9117-C6D6203A5E0B}" srcOrd="5" destOrd="0" presId="urn:microsoft.com/office/officeart/2005/8/layout/default"/>
    <dgm:cxn modelId="{10C9351F-9F21-4276-8856-76AEE7FDE26A}" type="presParOf" srcId="{A8729FE2-04A4-4897-863D-2D750454DFF2}" destId="{793514B2-88ED-443F-832A-E38E2E21EB0A}" srcOrd="6" destOrd="0" presId="urn:microsoft.com/office/officeart/2005/8/layout/default"/>
    <dgm:cxn modelId="{0AB3F9B0-29A0-4839-A65F-C77638C66C30}" type="presParOf" srcId="{A8729FE2-04A4-4897-863D-2D750454DFF2}" destId="{0DF43BE6-EC4B-4713-BED0-A219A1F99FDA}" srcOrd="7" destOrd="0" presId="urn:microsoft.com/office/officeart/2005/8/layout/default"/>
    <dgm:cxn modelId="{E4DE1F79-BEE7-4F33-BE40-FEA690E9FBE9}" type="presParOf" srcId="{A8729FE2-04A4-4897-863D-2D750454DFF2}" destId="{0293A636-5282-4775-83C4-C4D79C1BD79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C4D0C6-AC4C-4366-854F-97D04153E9B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C481B8-15BC-4939-A15B-DF3B1DEEAF9C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dirty="0" smtClean="0"/>
            <a:t>Живое - неживое</a:t>
          </a:r>
          <a:endParaRPr lang="ru-RU" sz="2400" dirty="0"/>
        </a:p>
      </dgm:t>
    </dgm:pt>
    <dgm:pt modelId="{60DCFDD9-D564-4808-B6ED-2051D480226A}" type="parTrans" cxnId="{0F6A40B0-D884-43BA-8337-B17D474FD4B1}">
      <dgm:prSet/>
      <dgm:spPr/>
      <dgm:t>
        <a:bodyPr/>
        <a:lstStyle/>
        <a:p>
          <a:endParaRPr lang="ru-RU"/>
        </a:p>
      </dgm:t>
    </dgm:pt>
    <dgm:pt modelId="{2C1748FF-99F7-49BD-8BC1-68F8D8FC0EAD}" type="sibTrans" cxnId="{0F6A40B0-D884-43BA-8337-B17D474FD4B1}">
      <dgm:prSet/>
      <dgm:spPr/>
      <dgm:t>
        <a:bodyPr/>
        <a:lstStyle/>
        <a:p>
          <a:endParaRPr lang="ru-RU"/>
        </a:p>
      </dgm:t>
    </dgm:pt>
    <dgm:pt modelId="{801C5911-8F9A-4EE9-A4C0-276ACFD46EEB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dirty="0" smtClean="0"/>
            <a:t>Растения и животные</a:t>
          </a:r>
          <a:endParaRPr lang="ru-RU" sz="2400" dirty="0"/>
        </a:p>
      </dgm:t>
    </dgm:pt>
    <dgm:pt modelId="{CB734728-807F-4FDD-9F8E-5970E947C289}" type="parTrans" cxnId="{D21F9615-9CC2-49FE-8EAD-16569AAC128A}">
      <dgm:prSet/>
      <dgm:spPr/>
      <dgm:t>
        <a:bodyPr/>
        <a:lstStyle/>
        <a:p>
          <a:endParaRPr lang="ru-RU"/>
        </a:p>
      </dgm:t>
    </dgm:pt>
    <dgm:pt modelId="{B3F8221A-75B2-4C65-9976-1ABDF070062F}" type="sibTrans" cxnId="{D21F9615-9CC2-49FE-8EAD-16569AAC128A}">
      <dgm:prSet/>
      <dgm:spPr/>
      <dgm:t>
        <a:bodyPr/>
        <a:lstStyle/>
        <a:p>
          <a:endParaRPr lang="ru-RU"/>
        </a:p>
      </dgm:t>
    </dgm:pt>
    <dgm:pt modelId="{EDC829AF-3C4A-4445-98C3-58387BB4DD54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dirty="0" smtClean="0"/>
            <a:t>Неживая природа</a:t>
          </a:r>
          <a:endParaRPr lang="ru-RU" sz="2400" dirty="0"/>
        </a:p>
      </dgm:t>
    </dgm:pt>
    <dgm:pt modelId="{D825C8F9-0A91-449E-B05F-7710FFFE9517}" type="parTrans" cxnId="{E57957D2-38C0-4C73-89E8-FA12288994A2}">
      <dgm:prSet/>
      <dgm:spPr/>
      <dgm:t>
        <a:bodyPr/>
        <a:lstStyle/>
        <a:p>
          <a:endParaRPr lang="ru-RU"/>
        </a:p>
      </dgm:t>
    </dgm:pt>
    <dgm:pt modelId="{E6A0E123-47A0-455D-AE7A-E70F527E3155}" type="sibTrans" cxnId="{E57957D2-38C0-4C73-89E8-FA12288994A2}">
      <dgm:prSet/>
      <dgm:spPr/>
      <dgm:t>
        <a:bodyPr/>
        <a:lstStyle/>
        <a:p>
          <a:endParaRPr lang="ru-RU"/>
        </a:p>
      </dgm:t>
    </dgm:pt>
    <dgm:pt modelId="{880B933E-0A6F-49C1-9FC8-3D58AB5FC51F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dirty="0" smtClean="0"/>
            <a:t>Моя безопасность</a:t>
          </a:r>
          <a:endParaRPr lang="ru-RU" sz="2400" dirty="0"/>
        </a:p>
      </dgm:t>
    </dgm:pt>
    <dgm:pt modelId="{86D9235B-F114-4FFE-ABF1-8210C49C80A4}" type="parTrans" cxnId="{B9617A4E-C16A-405F-83E7-685770F6945B}">
      <dgm:prSet/>
      <dgm:spPr/>
      <dgm:t>
        <a:bodyPr/>
        <a:lstStyle/>
        <a:p>
          <a:endParaRPr lang="ru-RU"/>
        </a:p>
      </dgm:t>
    </dgm:pt>
    <dgm:pt modelId="{92028603-7B5D-4D58-A84E-9CF649B4AD5B}" type="sibTrans" cxnId="{B9617A4E-C16A-405F-83E7-685770F6945B}">
      <dgm:prSet/>
      <dgm:spPr/>
      <dgm:t>
        <a:bodyPr/>
        <a:lstStyle/>
        <a:p>
          <a:endParaRPr lang="ru-RU"/>
        </a:p>
      </dgm:t>
    </dgm:pt>
    <dgm:pt modelId="{490CDA43-D589-44E5-A4FA-874A93E29A67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dirty="0" smtClean="0"/>
            <a:t>Я и природа</a:t>
          </a:r>
          <a:endParaRPr lang="ru-RU" sz="2400" dirty="0"/>
        </a:p>
      </dgm:t>
    </dgm:pt>
    <dgm:pt modelId="{EEE5595B-F23D-4AE6-B9AA-3901E1C3627E}" type="parTrans" cxnId="{881C76BF-E2F6-45C1-AC83-6076839828C2}">
      <dgm:prSet/>
      <dgm:spPr/>
      <dgm:t>
        <a:bodyPr/>
        <a:lstStyle/>
        <a:p>
          <a:endParaRPr lang="ru-RU"/>
        </a:p>
      </dgm:t>
    </dgm:pt>
    <dgm:pt modelId="{65A3237B-A448-40B9-AE33-0E931905B78D}" type="sibTrans" cxnId="{881C76BF-E2F6-45C1-AC83-6076839828C2}">
      <dgm:prSet/>
      <dgm:spPr/>
      <dgm:t>
        <a:bodyPr/>
        <a:lstStyle/>
        <a:p>
          <a:endParaRPr lang="ru-RU"/>
        </a:p>
      </dgm:t>
    </dgm:pt>
    <dgm:pt modelId="{035C3522-4B5F-4F42-A145-316676EEDCA6}" type="pres">
      <dgm:prSet presAssocID="{18C4D0C6-AC4C-4366-854F-97D04153E9B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5F5CE7-B75B-470F-85B7-5C075715042F}" type="pres">
      <dgm:prSet presAssocID="{94C481B8-15BC-4939-A15B-DF3B1DEEAF9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BA7A9-4B3E-41BD-8E4C-6519B9DBF157}" type="pres">
      <dgm:prSet presAssocID="{2C1748FF-99F7-49BD-8BC1-68F8D8FC0EAD}" presName="sibTrans" presStyleCnt="0"/>
      <dgm:spPr/>
    </dgm:pt>
    <dgm:pt modelId="{444AEE8A-6C8F-42BF-AB04-0A8FBDB0F903}" type="pres">
      <dgm:prSet presAssocID="{801C5911-8F9A-4EE9-A4C0-276ACFD46EE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BC3086-FE8C-4E92-93B9-BC3615E0A815}" type="pres">
      <dgm:prSet presAssocID="{B3F8221A-75B2-4C65-9976-1ABDF070062F}" presName="sibTrans" presStyleCnt="0"/>
      <dgm:spPr/>
    </dgm:pt>
    <dgm:pt modelId="{66CB66EE-4841-4086-A3F3-12E10319DF57}" type="pres">
      <dgm:prSet presAssocID="{EDC829AF-3C4A-4445-98C3-58387BB4DD5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1A780-8CD7-4823-A511-C48A77F31189}" type="pres">
      <dgm:prSet presAssocID="{E6A0E123-47A0-455D-AE7A-E70F527E3155}" presName="sibTrans" presStyleCnt="0"/>
      <dgm:spPr/>
    </dgm:pt>
    <dgm:pt modelId="{53B630FB-DF74-4C15-805E-4871698CDE9C}" type="pres">
      <dgm:prSet presAssocID="{880B933E-0A6F-49C1-9FC8-3D58AB5FC51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329DB4-CA1D-4C00-8BCE-A1387DF17424}" type="pres">
      <dgm:prSet presAssocID="{92028603-7B5D-4D58-A84E-9CF649B4AD5B}" presName="sibTrans" presStyleCnt="0"/>
      <dgm:spPr/>
    </dgm:pt>
    <dgm:pt modelId="{DE596570-0C56-4A48-B045-561F78E83D0C}" type="pres">
      <dgm:prSet presAssocID="{490CDA43-D589-44E5-A4FA-874A93E29A6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6A40B0-D884-43BA-8337-B17D474FD4B1}" srcId="{18C4D0C6-AC4C-4366-854F-97D04153E9B4}" destId="{94C481B8-15BC-4939-A15B-DF3B1DEEAF9C}" srcOrd="0" destOrd="0" parTransId="{60DCFDD9-D564-4808-B6ED-2051D480226A}" sibTransId="{2C1748FF-99F7-49BD-8BC1-68F8D8FC0EAD}"/>
    <dgm:cxn modelId="{D21F9615-9CC2-49FE-8EAD-16569AAC128A}" srcId="{18C4D0C6-AC4C-4366-854F-97D04153E9B4}" destId="{801C5911-8F9A-4EE9-A4C0-276ACFD46EEB}" srcOrd="1" destOrd="0" parTransId="{CB734728-807F-4FDD-9F8E-5970E947C289}" sibTransId="{B3F8221A-75B2-4C65-9976-1ABDF070062F}"/>
    <dgm:cxn modelId="{881C76BF-E2F6-45C1-AC83-6076839828C2}" srcId="{18C4D0C6-AC4C-4366-854F-97D04153E9B4}" destId="{490CDA43-D589-44E5-A4FA-874A93E29A67}" srcOrd="4" destOrd="0" parTransId="{EEE5595B-F23D-4AE6-B9AA-3901E1C3627E}" sibTransId="{65A3237B-A448-40B9-AE33-0E931905B78D}"/>
    <dgm:cxn modelId="{26CB2663-B665-4398-9D9E-95A2C0257D55}" type="presOf" srcId="{801C5911-8F9A-4EE9-A4C0-276ACFD46EEB}" destId="{444AEE8A-6C8F-42BF-AB04-0A8FBDB0F903}" srcOrd="0" destOrd="0" presId="urn:microsoft.com/office/officeart/2005/8/layout/default"/>
    <dgm:cxn modelId="{B9617A4E-C16A-405F-83E7-685770F6945B}" srcId="{18C4D0C6-AC4C-4366-854F-97D04153E9B4}" destId="{880B933E-0A6F-49C1-9FC8-3D58AB5FC51F}" srcOrd="3" destOrd="0" parTransId="{86D9235B-F114-4FFE-ABF1-8210C49C80A4}" sibTransId="{92028603-7B5D-4D58-A84E-9CF649B4AD5B}"/>
    <dgm:cxn modelId="{B4079BBD-8E8D-4F4D-9EBD-BE4E88FDC487}" type="presOf" srcId="{18C4D0C6-AC4C-4366-854F-97D04153E9B4}" destId="{035C3522-4B5F-4F42-A145-316676EEDCA6}" srcOrd="0" destOrd="0" presId="urn:microsoft.com/office/officeart/2005/8/layout/default"/>
    <dgm:cxn modelId="{BBB353A3-B8BF-4AC7-95BD-D4384F39B0B8}" type="presOf" srcId="{EDC829AF-3C4A-4445-98C3-58387BB4DD54}" destId="{66CB66EE-4841-4086-A3F3-12E10319DF57}" srcOrd="0" destOrd="0" presId="urn:microsoft.com/office/officeart/2005/8/layout/default"/>
    <dgm:cxn modelId="{E57957D2-38C0-4C73-89E8-FA12288994A2}" srcId="{18C4D0C6-AC4C-4366-854F-97D04153E9B4}" destId="{EDC829AF-3C4A-4445-98C3-58387BB4DD54}" srcOrd="2" destOrd="0" parTransId="{D825C8F9-0A91-449E-B05F-7710FFFE9517}" sibTransId="{E6A0E123-47A0-455D-AE7A-E70F527E3155}"/>
    <dgm:cxn modelId="{42F7B855-B5BA-4F80-A46B-06FAAFF359D7}" type="presOf" srcId="{880B933E-0A6F-49C1-9FC8-3D58AB5FC51F}" destId="{53B630FB-DF74-4C15-805E-4871698CDE9C}" srcOrd="0" destOrd="0" presId="urn:microsoft.com/office/officeart/2005/8/layout/default"/>
    <dgm:cxn modelId="{CBA4312F-4448-47E8-A55A-A1A9B8131613}" type="presOf" srcId="{94C481B8-15BC-4939-A15B-DF3B1DEEAF9C}" destId="{D25F5CE7-B75B-470F-85B7-5C075715042F}" srcOrd="0" destOrd="0" presId="urn:microsoft.com/office/officeart/2005/8/layout/default"/>
    <dgm:cxn modelId="{8D7E8374-A7FA-46D0-81DB-5B3171451CDF}" type="presOf" srcId="{490CDA43-D589-44E5-A4FA-874A93E29A67}" destId="{DE596570-0C56-4A48-B045-561F78E83D0C}" srcOrd="0" destOrd="0" presId="urn:microsoft.com/office/officeart/2005/8/layout/default"/>
    <dgm:cxn modelId="{049C5A02-F3AA-446B-BA9D-2260132F5F21}" type="presParOf" srcId="{035C3522-4B5F-4F42-A145-316676EEDCA6}" destId="{D25F5CE7-B75B-470F-85B7-5C075715042F}" srcOrd="0" destOrd="0" presId="urn:microsoft.com/office/officeart/2005/8/layout/default"/>
    <dgm:cxn modelId="{CC08C1CD-F267-48DF-9762-12495FC78B3B}" type="presParOf" srcId="{035C3522-4B5F-4F42-A145-316676EEDCA6}" destId="{636BA7A9-4B3E-41BD-8E4C-6519B9DBF157}" srcOrd="1" destOrd="0" presId="urn:microsoft.com/office/officeart/2005/8/layout/default"/>
    <dgm:cxn modelId="{48D8EEB5-9A76-4500-9FE3-5FA17B8B6EB8}" type="presParOf" srcId="{035C3522-4B5F-4F42-A145-316676EEDCA6}" destId="{444AEE8A-6C8F-42BF-AB04-0A8FBDB0F903}" srcOrd="2" destOrd="0" presId="urn:microsoft.com/office/officeart/2005/8/layout/default"/>
    <dgm:cxn modelId="{F09C852C-6AFF-4509-873D-305E3891E3A0}" type="presParOf" srcId="{035C3522-4B5F-4F42-A145-316676EEDCA6}" destId="{0DBC3086-FE8C-4E92-93B9-BC3615E0A815}" srcOrd="3" destOrd="0" presId="urn:microsoft.com/office/officeart/2005/8/layout/default"/>
    <dgm:cxn modelId="{458E399A-6335-4EDA-BE77-4020A8D3B595}" type="presParOf" srcId="{035C3522-4B5F-4F42-A145-316676EEDCA6}" destId="{66CB66EE-4841-4086-A3F3-12E10319DF57}" srcOrd="4" destOrd="0" presId="urn:microsoft.com/office/officeart/2005/8/layout/default"/>
    <dgm:cxn modelId="{8395A969-13A6-4B28-A7D1-FA44BBB51FCA}" type="presParOf" srcId="{035C3522-4B5F-4F42-A145-316676EEDCA6}" destId="{7F21A780-8CD7-4823-A511-C48A77F31189}" srcOrd="5" destOrd="0" presId="urn:microsoft.com/office/officeart/2005/8/layout/default"/>
    <dgm:cxn modelId="{2863CD85-43C6-4F74-8ACD-44A98E7ED049}" type="presParOf" srcId="{035C3522-4B5F-4F42-A145-316676EEDCA6}" destId="{53B630FB-DF74-4C15-805E-4871698CDE9C}" srcOrd="6" destOrd="0" presId="urn:microsoft.com/office/officeart/2005/8/layout/default"/>
    <dgm:cxn modelId="{2C89ABE6-F82A-45D8-B778-34B4480EAC78}" type="presParOf" srcId="{035C3522-4B5F-4F42-A145-316676EEDCA6}" destId="{3D329DB4-CA1D-4C00-8BCE-A1387DF17424}" srcOrd="7" destOrd="0" presId="urn:microsoft.com/office/officeart/2005/8/layout/default"/>
    <dgm:cxn modelId="{1F4DEC9A-9ED2-4D39-B62F-4924C099ED1C}" type="presParOf" srcId="{035C3522-4B5F-4F42-A145-316676EEDCA6}" destId="{DE596570-0C56-4A48-B045-561F78E83D0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C4D0C6-AC4C-4366-854F-97D04153E9B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C481B8-15BC-4939-A15B-DF3B1DEEAF9C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dirty="0" smtClean="0"/>
            <a:t>Строительный материал</a:t>
          </a:r>
          <a:endParaRPr lang="ru-RU" sz="2400" dirty="0"/>
        </a:p>
      </dgm:t>
    </dgm:pt>
    <dgm:pt modelId="{60DCFDD9-D564-4808-B6ED-2051D480226A}" type="parTrans" cxnId="{0F6A40B0-D884-43BA-8337-B17D474FD4B1}">
      <dgm:prSet/>
      <dgm:spPr/>
      <dgm:t>
        <a:bodyPr/>
        <a:lstStyle/>
        <a:p>
          <a:endParaRPr lang="ru-RU"/>
        </a:p>
      </dgm:t>
    </dgm:pt>
    <dgm:pt modelId="{2C1748FF-99F7-49BD-8BC1-68F8D8FC0EAD}" type="sibTrans" cxnId="{0F6A40B0-D884-43BA-8337-B17D474FD4B1}">
      <dgm:prSet/>
      <dgm:spPr/>
      <dgm:t>
        <a:bodyPr/>
        <a:lstStyle/>
        <a:p>
          <a:endParaRPr lang="ru-RU"/>
        </a:p>
      </dgm:t>
    </dgm:pt>
    <dgm:pt modelId="{801C5911-8F9A-4EE9-A4C0-276ACFD46EEB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dirty="0" smtClean="0"/>
            <a:t>Конструирование из деталей конструктора</a:t>
          </a:r>
          <a:endParaRPr lang="ru-RU" sz="2400" dirty="0"/>
        </a:p>
      </dgm:t>
    </dgm:pt>
    <dgm:pt modelId="{CB734728-807F-4FDD-9F8E-5970E947C289}" type="parTrans" cxnId="{D21F9615-9CC2-49FE-8EAD-16569AAC128A}">
      <dgm:prSet/>
      <dgm:spPr/>
      <dgm:t>
        <a:bodyPr/>
        <a:lstStyle/>
        <a:p>
          <a:endParaRPr lang="ru-RU"/>
        </a:p>
      </dgm:t>
    </dgm:pt>
    <dgm:pt modelId="{B3F8221A-75B2-4C65-9976-1ABDF070062F}" type="sibTrans" cxnId="{D21F9615-9CC2-49FE-8EAD-16569AAC128A}">
      <dgm:prSet/>
      <dgm:spPr/>
      <dgm:t>
        <a:bodyPr/>
        <a:lstStyle/>
        <a:p>
          <a:endParaRPr lang="ru-RU"/>
        </a:p>
      </dgm:t>
    </dgm:pt>
    <dgm:pt modelId="{EDC829AF-3C4A-4445-98C3-58387BB4DD54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dirty="0" smtClean="0"/>
            <a:t>Конструирование из бумаги</a:t>
          </a:r>
          <a:endParaRPr lang="ru-RU" sz="2400" dirty="0"/>
        </a:p>
      </dgm:t>
    </dgm:pt>
    <dgm:pt modelId="{D825C8F9-0A91-449E-B05F-7710FFFE9517}" type="parTrans" cxnId="{E57957D2-38C0-4C73-89E8-FA12288994A2}">
      <dgm:prSet/>
      <dgm:spPr/>
      <dgm:t>
        <a:bodyPr/>
        <a:lstStyle/>
        <a:p>
          <a:endParaRPr lang="ru-RU"/>
        </a:p>
      </dgm:t>
    </dgm:pt>
    <dgm:pt modelId="{E6A0E123-47A0-455D-AE7A-E70F527E3155}" type="sibTrans" cxnId="{E57957D2-38C0-4C73-89E8-FA12288994A2}">
      <dgm:prSet/>
      <dgm:spPr/>
      <dgm:t>
        <a:bodyPr/>
        <a:lstStyle/>
        <a:p>
          <a:endParaRPr lang="ru-RU"/>
        </a:p>
      </dgm:t>
    </dgm:pt>
    <dgm:pt modelId="{880B933E-0A6F-49C1-9FC8-3D58AB5FC51F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dirty="0" smtClean="0"/>
            <a:t>Конструирование из природного материала</a:t>
          </a:r>
          <a:endParaRPr lang="ru-RU" sz="2400" dirty="0"/>
        </a:p>
      </dgm:t>
    </dgm:pt>
    <dgm:pt modelId="{86D9235B-F114-4FFE-ABF1-8210C49C80A4}" type="parTrans" cxnId="{B9617A4E-C16A-405F-83E7-685770F6945B}">
      <dgm:prSet/>
      <dgm:spPr/>
      <dgm:t>
        <a:bodyPr/>
        <a:lstStyle/>
        <a:p>
          <a:endParaRPr lang="ru-RU"/>
        </a:p>
      </dgm:t>
    </dgm:pt>
    <dgm:pt modelId="{92028603-7B5D-4D58-A84E-9CF649B4AD5B}" type="sibTrans" cxnId="{B9617A4E-C16A-405F-83E7-685770F6945B}">
      <dgm:prSet/>
      <dgm:spPr/>
      <dgm:t>
        <a:bodyPr/>
        <a:lstStyle/>
        <a:p>
          <a:endParaRPr lang="ru-RU"/>
        </a:p>
      </dgm:t>
    </dgm:pt>
    <dgm:pt modelId="{035C3522-4B5F-4F42-A145-316676EEDCA6}" type="pres">
      <dgm:prSet presAssocID="{18C4D0C6-AC4C-4366-854F-97D04153E9B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5F5CE7-B75B-470F-85B7-5C075715042F}" type="pres">
      <dgm:prSet presAssocID="{94C481B8-15BC-4939-A15B-DF3B1DEEAF9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BA7A9-4B3E-41BD-8E4C-6519B9DBF157}" type="pres">
      <dgm:prSet presAssocID="{2C1748FF-99F7-49BD-8BC1-68F8D8FC0EAD}" presName="sibTrans" presStyleCnt="0"/>
      <dgm:spPr/>
    </dgm:pt>
    <dgm:pt modelId="{444AEE8A-6C8F-42BF-AB04-0A8FBDB0F903}" type="pres">
      <dgm:prSet presAssocID="{801C5911-8F9A-4EE9-A4C0-276ACFD46EE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BC3086-FE8C-4E92-93B9-BC3615E0A815}" type="pres">
      <dgm:prSet presAssocID="{B3F8221A-75B2-4C65-9976-1ABDF070062F}" presName="sibTrans" presStyleCnt="0"/>
      <dgm:spPr/>
    </dgm:pt>
    <dgm:pt modelId="{66CB66EE-4841-4086-A3F3-12E10319DF57}" type="pres">
      <dgm:prSet presAssocID="{EDC829AF-3C4A-4445-98C3-58387BB4DD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1A780-8CD7-4823-A511-C48A77F31189}" type="pres">
      <dgm:prSet presAssocID="{E6A0E123-47A0-455D-AE7A-E70F527E3155}" presName="sibTrans" presStyleCnt="0"/>
      <dgm:spPr/>
    </dgm:pt>
    <dgm:pt modelId="{53B630FB-DF74-4C15-805E-4871698CDE9C}" type="pres">
      <dgm:prSet presAssocID="{880B933E-0A6F-49C1-9FC8-3D58AB5FC51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6A40B0-D884-43BA-8337-B17D474FD4B1}" srcId="{18C4D0C6-AC4C-4366-854F-97D04153E9B4}" destId="{94C481B8-15BC-4939-A15B-DF3B1DEEAF9C}" srcOrd="0" destOrd="0" parTransId="{60DCFDD9-D564-4808-B6ED-2051D480226A}" sibTransId="{2C1748FF-99F7-49BD-8BC1-68F8D8FC0EAD}"/>
    <dgm:cxn modelId="{D21F9615-9CC2-49FE-8EAD-16569AAC128A}" srcId="{18C4D0C6-AC4C-4366-854F-97D04153E9B4}" destId="{801C5911-8F9A-4EE9-A4C0-276ACFD46EEB}" srcOrd="1" destOrd="0" parTransId="{CB734728-807F-4FDD-9F8E-5970E947C289}" sibTransId="{B3F8221A-75B2-4C65-9976-1ABDF070062F}"/>
    <dgm:cxn modelId="{61920203-8649-4844-9773-731E2506F6B1}" type="presOf" srcId="{EDC829AF-3C4A-4445-98C3-58387BB4DD54}" destId="{66CB66EE-4841-4086-A3F3-12E10319DF57}" srcOrd="0" destOrd="0" presId="urn:microsoft.com/office/officeart/2005/8/layout/default"/>
    <dgm:cxn modelId="{57A6E3F6-04CE-40EB-BA16-53362D05C84A}" type="presOf" srcId="{94C481B8-15BC-4939-A15B-DF3B1DEEAF9C}" destId="{D25F5CE7-B75B-470F-85B7-5C075715042F}" srcOrd="0" destOrd="0" presId="urn:microsoft.com/office/officeart/2005/8/layout/default"/>
    <dgm:cxn modelId="{B9617A4E-C16A-405F-83E7-685770F6945B}" srcId="{18C4D0C6-AC4C-4366-854F-97D04153E9B4}" destId="{880B933E-0A6F-49C1-9FC8-3D58AB5FC51F}" srcOrd="3" destOrd="0" parTransId="{86D9235B-F114-4FFE-ABF1-8210C49C80A4}" sibTransId="{92028603-7B5D-4D58-A84E-9CF649B4AD5B}"/>
    <dgm:cxn modelId="{11AE8085-DB1E-45CB-9556-DE2152241292}" type="presOf" srcId="{801C5911-8F9A-4EE9-A4C0-276ACFD46EEB}" destId="{444AEE8A-6C8F-42BF-AB04-0A8FBDB0F903}" srcOrd="0" destOrd="0" presId="urn:microsoft.com/office/officeart/2005/8/layout/default"/>
    <dgm:cxn modelId="{E57957D2-38C0-4C73-89E8-FA12288994A2}" srcId="{18C4D0C6-AC4C-4366-854F-97D04153E9B4}" destId="{EDC829AF-3C4A-4445-98C3-58387BB4DD54}" srcOrd="2" destOrd="0" parTransId="{D825C8F9-0A91-449E-B05F-7710FFFE9517}" sibTransId="{E6A0E123-47A0-455D-AE7A-E70F527E3155}"/>
    <dgm:cxn modelId="{90C0F6DB-8954-4C76-9552-EACBDB53E6DC}" type="presOf" srcId="{880B933E-0A6F-49C1-9FC8-3D58AB5FC51F}" destId="{53B630FB-DF74-4C15-805E-4871698CDE9C}" srcOrd="0" destOrd="0" presId="urn:microsoft.com/office/officeart/2005/8/layout/default"/>
    <dgm:cxn modelId="{C0B6DF8C-0709-46EB-B0F7-6260FE770201}" type="presOf" srcId="{18C4D0C6-AC4C-4366-854F-97D04153E9B4}" destId="{035C3522-4B5F-4F42-A145-316676EEDCA6}" srcOrd="0" destOrd="0" presId="urn:microsoft.com/office/officeart/2005/8/layout/default"/>
    <dgm:cxn modelId="{D2953FC2-6961-41D0-B28E-5E62461877E6}" type="presParOf" srcId="{035C3522-4B5F-4F42-A145-316676EEDCA6}" destId="{D25F5CE7-B75B-470F-85B7-5C075715042F}" srcOrd="0" destOrd="0" presId="urn:microsoft.com/office/officeart/2005/8/layout/default"/>
    <dgm:cxn modelId="{FDA020A9-CF22-48B5-BFFA-54F2AA5AD50B}" type="presParOf" srcId="{035C3522-4B5F-4F42-A145-316676EEDCA6}" destId="{636BA7A9-4B3E-41BD-8E4C-6519B9DBF157}" srcOrd="1" destOrd="0" presId="urn:microsoft.com/office/officeart/2005/8/layout/default"/>
    <dgm:cxn modelId="{325DA801-BCDF-4EC0-95C6-C50295160AB1}" type="presParOf" srcId="{035C3522-4B5F-4F42-A145-316676EEDCA6}" destId="{444AEE8A-6C8F-42BF-AB04-0A8FBDB0F903}" srcOrd="2" destOrd="0" presId="urn:microsoft.com/office/officeart/2005/8/layout/default"/>
    <dgm:cxn modelId="{A961A7B2-5D28-4776-8E4A-365BB81374D9}" type="presParOf" srcId="{035C3522-4B5F-4F42-A145-316676EEDCA6}" destId="{0DBC3086-FE8C-4E92-93B9-BC3615E0A815}" srcOrd="3" destOrd="0" presId="urn:microsoft.com/office/officeart/2005/8/layout/default"/>
    <dgm:cxn modelId="{FFFC4A7E-5756-49FC-9E38-DB5241C1C428}" type="presParOf" srcId="{035C3522-4B5F-4F42-A145-316676EEDCA6}" destId="{66CB66EE-4841-4086-A3F3-12E10319DF57}" srcOrd="4" destOrd="0" presId="urn:microsoft.com/office/officeart/2005/8/layout/default"/>
    <dgm:cxn modelId="{52E210AC-9034-402F-B38A-2B7EBDC24ACA}" type="presParOf" srcId="{035C3522-4B5F-4F42-A145-316676EEDCA6}" destId="{7F21A780-8CD7-4823-A511-C48A77F31189}" srcOrd="5" destOrd="0" presId="urn:microsoft.com/office/officeart/2005/8/layout/default"/>
    <dgm:cxn modelId="{E462BF30-22D4-48E2-BDF6-DC03D8A23084}" type="presParOf" srcId="{035C3522-4B5F-4F42-A145-316676EEDCA6}" destId="{53B630FB-DF74-4C15-805E-4871698CDE9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9DF5271-6331-4F48-AA08-B53FE9FFF23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376ED5-85B8-4ECA-B6CD-64D234EA4A09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800" dirty="0" smtClean="0"/>
            <a:t>Работа с трафаретами</a:t>
          </a:r>
          <a:endParaRPr lang="ru-RU" sz="1800" dirty="0"/>
        </a:p>
      </dgm:t>
    </dgm:pt>
    <dgm:pt modelId="{D5131B53-2B39-4DE8-AD4C-E275AF94A21A}" type="parTrans" cxnId="{B30ABF9D-6839-418A-BAED-19DCEE85CC52}">
      <dgm:prSet/>
      <dgm:spPr/>
      <dgm:t>
        <a:bodyPr/>
        <a:lstStyle/>
        <a:p>
          <a:endParaRPr lang="ru-RU"/>
        </a:p>
      </dgm:t>
    </dgm:pt>
    <dgm:pt modelId="{D1B93DD1-B178-40B6-A81E-56A0A0959836}" type="sibTrans" cxnId="{B30ABF9D-6839-418A-BAED-19DCEE85CC52}">
      <dgm:prSet/>
      <dgm:spPr/>
      <dgm:t>
        <a:bodyPr/>
        <a:lstStyle/>
        <a:p>
          <a:endParaRPr lang="ru-RU"/>
        </a:p>
      </dgm:t>
    </dgm:pt>
    <dgm:pt modelId="{E265FD92-09F9-4911-8ADF-E242C45B3AB0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ctr"/>
          <a:r>
            <a:rPr lang="ru-RU" sz="1800" dirty="0" smtClean="0"/>
            <a:t>Развитие умения вырезать симметричные предметы из бумаги, сложенной в несколько раз</a:t>
          </a:r>
          <a:endParaRPr lang="ru-RU" sz="1800" dirty="0"/>
        </a:p>
      </dgm:t>
    </dgm:pt>
    <dgm:pt modelId="{C027CC1C-1A67-4E76-8F4A-6A02107328D3}" type="parTrans" cxnId="{6AA33C2C-E9A6-4E09-B91B-09C04E9CA34C}">
      <dgm:prSet/>
      <dgm:spPr/>
      <dgm:t>
        <a:bodyPr/>
        <a:lstStyle/>
        <a:p>
          <a:endParaRPr lang="ru-RU"/>
        </a:p>
      </dgm:t>
    </dgm:pt>
    <dgm:pt modelId="{84C0EA7C-F158-47B5-B868-C21CB21F0B42}" type="sibTrans" cxnId="{6AA33C2C-E9A6-4E09-B91B-09C04E9CA34C}">
      <dgm:prSet/>
      <dgm:spPr/>
      <dgm:t>
        <a:bodyPr/>
        <a:lstStyle/>
        <a:p>
          <a:endParaRPr lang="ru-RU"/>
        </a:p>
      </dgm:t>
    </dgm:pt>
    <dgm:pt modelId="{1F35F3E8-4578-45A2-AF8F-EF93CC2C24D2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800" dirty="0" smtClean="0"/>
            <a:t>Развитие умения вырезать силуэты по округлым и ломаным линиям </a:t>
          </a:r>
          <a:endParaRPr lang="ru-RU" sz="1800" dirty="0"/>
        </a:p>
      </dgm:t>
    </dgm:pt>
    <dgm:pt modelId="{0DCECB4A-78B9-4359-921D-00B1912F979D}" type="parTrans" cxnId="{59A965E4-23AE-4EA5-9912-CE8C13BD2BEF}">
      <dgm:prSet/>
      <dgm:spPr/>
      <dgm:t>
        <a:bodyPr/>
        <a:lstStyle/>
        <a:p>
          <a:endParaRPr lang="ru-RU"/>
        </a:p>
      </dgm:t>
    </dgm:pt>
    <dgm:pt modelId="{80D6D580-E4AD-49B7-AD94-9BC10F456846}" type="sibTrans" cxnId="{59A965E4-23AE-4EA5-9912-CE8C13BD2BEF}">
      <dgm:prSet/>
      <dgm:spPr/>
      <dgm:t>
        <a:bodyPr/>
        <a:lstStyle/>
        <a:p>
          <a:endParaRPr lang="ru-RU"/>
        </a:p>
      </dgm:t>
    </dgm:pt>
    <dgm:pt modelId="{D37C2A15-07DB-4812-B473-AC15111AECCA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800" dirty="0" smtClean="0"/>
            <a:t>Знакомство детей с выполнением аппликации из разных материалов и и способы работы с ними</a:t>
          </a:r>
          <a:endParaRPr lang="ru-RU" sz="1800" dirty="0"/>
        </a:p>
      </dgm:t>
    </dgm:pt>
    <dgm:pt modelId="{52D01CD0-A4C5-4449-B9B1-74EDAF951BBA}" type="parTrans" cxnId="{EA5FB7BF-41C7-42CF-826D-1171BD948AFB}">
      <dgm:prSet/>
      <dgm:spPr/>
      <dgm:t>
        <a:bodyPr/>
        <a:lstStyle/>
        <a:p>
          <a:endParaRPr lang="ru-RU"/>
        </a:p>
      </dgm:t>
    </dgm:pt>
    <dgm:pt modelId="{5FC03E8E-2365-4C20-81E6-6C6ED35A5351}" type="sibTrans" cxnId="{EA5FB7BF-41C7-42CF-826D-1171BD948AFB}">
      <dgm:prSet/>
      <dgm:spPr/>
      <dgm:t>
        <a:bodyPr/>
        <a:lstStyle/>
        <a:p>
          <a:endParaRPr lang="ru-RU"/>
        </a:p>
      </dgm:t>
    </dgm:pt>
    <dgm:pt modelId="{A69410C2-052B-4B2A-91AC-B532A499F04E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800" dirty="0" smtClean="0"/>
            <a:t>Обучение детей работе в парах, в коллективе, согласовывая действия друг с другом</a:t>
          </a:r>
          <a:endParaRPr lang="ru-RU" sz="1800" dirty="0"/>
        </a:p>
      </dgm:t>
    </dgm:pt>
    <dgm:pt modelId="{72E3CCDC-4321-4674-B624-0EF60B76470A}" type="parTrans" cxnId="{61BC16AA-53F2-4E15-BEFA-95335468F89B}">
      <dgm:prSet/>
      <dgm:spPr/>
      <dgm:t>
        <a:bodyPr/>
        <a:lstStyle/>
        <a:p>
          <a:endParaRPr lang="ru-RU"/>
        </a:p>
      </dgm:t>
    </dgm:pt>
    <dgm:pt modelId="{38C84498-E44A-47C6-B1BC-31F311B3F629}" type="sibTrans" cxnId="{61BC16AA-53F2-4E15-BEFA-95335468F89B}">
      <dgm:prSet/>
      <dgm:spPr/>
      <dgm:t>
        <a:bodyPr/>
        <a:lstStyle/>
        <a:p>
          <a:endParaRPr lang="ru-RU"/>
        </a:p>
      </dgm:t>
    </dgm:pt>
    <dgm:pt modelId="{A8729FE2-04A4-4897-863D-2D750454DFF2}" type="pres">
      <dgm:prSet presAssocID="{49DF5271-6331-4F48-AA08-B53FE9FFF23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D5CB47-F8BB-4958-80AF-FAB72A4E4A9F}" type="pres">
      <dgm:prSet presAssocID="{E6376ED5-85B8-4ECA-B6CD-64D234EA4A09}" presName="node" presStyleLbl="node1" presStyleIdx="0" presStyleCnt="5" custLinFactNeighborX="402" custLinFactNeighborY="-2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FCCAA-4BD0-46FD-B732-3E24BD6756DE}" type="pres">
      <dgm:prSet presAssocID="{D1B93DD1-B178-40B6-A81E-56A0A0959836}" presName="sibTrans" presStyleCnt="0"/>
      <dgm:spPr/>
    </dgm:pt>
    <dgm:pt modelId="{CC6A750D-358B-4D3E-A47C-E0B761CCA874}" type="pres">
      <dgm:prSet presAssocID="{E265FD92-09F9-4911-8ADF-E242C45B3AB0}" presName="node" presStyleLbl="node1" presStyleIdx="1" presStyleCnt="5" custLinFactNeighborX="-399" custLinFactNeighborY="2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3B3480-5D2D-4326-89B7-052FC69C7497}" type="pres">
      <dgm:prSet presAssocID="{84C0EA7C-F158-47B5-B868-C21CB21F0B42}" presName="sibTrans" presStyleCnt="0"/>
      <dgm:spPr/>
    </dgm:pt>
    <dgm:pt modelId="{9E6317BE-706C-43D1-84C6-0A8F2CE55251}" type="pres">
      <dgm:prSet presAssocID="{1F35F3E8-4578-45A2-AF8F-EF93CC2C24D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AE1433-33F6-4F01-9117-C6D6203A5E0B}" type="pres">
      <dgm:prSet presAssocID="{80D6D580-E4AD-49B7-AD94-9BC10F456846}" presName="sibTrans" presStyleCnt="0"/>
      <dgm:spPr/>
    </dgm:pt>
    <dgm:pt modelId="{793514B2-88ED-443F-832A-E38E2E21EB0A}" type="pres">
      <dgm:prSet presAssocID="{D37C2A15-07DB-4812-B473-AC15111AECC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F43BE6-EC4B-4713-BED0-A219A1F99FDA}" type="pres">
      <dgm:prSet presAssocID="{5FC03E8E-2365-4C20-81E6-6C6ED35A5351}" presName="sibTrans" presStyleCnt="0"/>
      <dgm:spPr/>
    </dgm:pt>
    <dgm:pt modelId="{0293A636-5282-4775-83C4-C4D79C1BD794}" type="pres">
      <dgm:prSet presAssocID="{A69410C2-052B-4B2A-91AC-B532A499F04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5FB7BF-41C7-42CF-826D-1171BD948AFB}" srcId="{49DF5271-6331-4F48-AA08-B53FE9FFF238}" destId="{D37C2A15-07DB-4812-B473-AC15111AECCA}" srcOrd="3" destOrd="0" parTransId="{52D01CD0-A4C5-4449-B9B1-74EDAF951BBA}" sibTransId="{5FC03E8E-2365-4C20-81E6-6C6ED35A5351}"/>
    <dgm:cxn modelId="{52073EA9-CE07-4CA8-99E0-790680E5B5A6}" type="presOf" srcId="{D37C2A15-07DB-4812-B473-AC15111AECCA}" destId="{793514B2-88ED-443F-832A-E38E2E21EB0A}" srcOrd="0" destOrd="0" presId="urn:microsoft.com/office/officeart/2005/8/layout/default"/>
    <dgm:cxn modelId="{59A965E4-23AE-4EA5-9912-CE8C13BD2BEF}" srcId="{49DF5271-6331-4F48-AA08-B53FE9FFF238}" destId="{1F35F3E8-4578-45A2-AF8F-EF93CC2C24D2}" srcOrd="2" destOrd="0" parTransId="{0DCECB4A-78B9-4359-921D-00B1912F979D}" sibTransId="{80D6D580-E4AD-49B7-AD94-9BC10F456846}"/>
    <dgm:cxn modelId="{61BC16AA-53F2-4E15-BEFA-95335468F89B}" srcId="{49DF5271-6331-4F48-AA08-B53FE9FFF238}" destId="{A69410C2-052B-4B2A-91AC-B532A499F04E}" srcOrd="4" destOrd="0" parTransId="{72E3CCDC-4321-4674-B624-0EF60B76470A}" sibTransId="{38C84498-E44A-47C6-B1BC-31F311B3F629}"/>
    <dgm:cxn modelId="{B30ABF9D-6839-418A-BAED-19DCEE85CC52}" srcId="{49DF5271-6331-4F48-AA08-B53FE9FFF238}" destId="{E6376ED5-85B8-4ECA-B6CD-64D234EA4A09}" srcOrd="0" destOrd="0" parTransId="{D5131B53-2B39-4DE8-AD4C-E275AF94A21A}" sibTransId="{D1B93DD1-B178-40B6-A81E-56A0A0959836}"/>
    <dgm:cxn modelId="{A71292F6-BEDC-4694-BFE1-617FC89EE515}" type="presOf" srcId="{A69410C2-052B-4B2A-91AC-B532A499F04E}" destId="{0293A636-5282-4775-83C4-C4D79C1BD794}" srcOrd="0" destOrd="0" presId="urn:microsoft.com/office/officeart/2005/8/layout/default"/>
    <dgm:cxn modelId="{3004BA82-0A71-4BC7-9C50-8595AF2A4805}" type="presOf" srcId="{E265FD92-09F9-4911-8ADF-E242C45B3AB0}" destId="{CC6A750D-358B-4D3E-A47C-E0B761CCA874}" srcOrd="0" destOrd="0" presId="urn:microsoft.com/office/officeart/2005/8/layout/default"/>
    <dgm:cxn modelId="{A550469B-CDF5-4EE5-90F8-B0F1548BD078}" type="presOf" srcId="{E6376ED5-85B8-4ECA-B6CD-64D234EA4A09}" destId="{2AD5CB47-F8BB-4958-80AF-FAB72A4E4A9F}" srcOrd="0" destOrd="0" presId="urn:microsoft.com/office/officeart/2005/8/layout/default"/>
    <dgm:cxn modelId="{2C5E7840-E399-4BB8-81AC-03570DE1C5DB}" type="presOf" srcId="{49DF5271-6331-4F48-AA08-B53FE9FFF238}" destId="{A8729FE2-04A4-4897-863D-2D750454DFF2}" srcOrd="0" destOrd="0" presId="urn:microsoft.com/office/officeart/2005/8/layout/default"/>
    <dgm:cxn modelId="{5FAF36B5-263B-4806-86E1-ED5C48780AE1}" type="presOf" srcId="{1F35F3E8-4578-45A2-AF8F-EF93CC2C24D2}" destId="{9E6317BE-706C-43D1-84C6-0A8F2CE55251}" srcOrd="0" destOrd="0" presId="urn:microsoft.com/office/officeart/2005/8/layout/default"/>
    <dgm:cxn modelId="{6AA33C2C-E9A6-4E09-B91B-09C04E9CA34C}" srcId="{49DF5271-6331-4F48-AA08-B53FE9FFF238}" destId="{E265FD92-09F9-4911-8ADF-E242C45B3AB0}" srcOrd="1" destOrd="0" parTransId="{C027CC1C-1A67-4E76-8F4A-6A02107328D3}" sibTransId="{84C0EA7C-F158-47B5-B868-C21CB21F0B42}"/>
    <dgm:cxn modelId="{9F9FE1F2-CDEE-45C0-9E26-64A0E2F0AC7F}" type="presParOf" srcId="{A8729FE2-04A4-4897-863D-2D750454DFF2}" destId="{2AD5CB47-F8BB-4958-80AF-FAB72A4E4A9F}" srcOrd="0" destOrd="0" presId="urn:microsoft.com/office/officeart/2005/8/layout/default"/>
    <dgm:cxn modelId="{E253C317-BBB6-4504-A379-7C6803366EC8}" type="presParOf" srcId="{A8729FE2-04A4-4897-863D-2D750454DFF2}" destId="{583FCCAA-4BD0-46FD-B732-3E24BD6756DE}" srcOrd="1" destOrd="0" presId="urn:microsoft.com/office/officeart/2005/8/layout/default"/>
    <dgm:cxn modelId="{C88CEFC1-F253-4141-8361-5AC95573EEA1}" type="presParOf" srcId="{A8729FE2-04A4-4897-863D-2D750454DFF2}" destId="{CC6A750D-358B-4D3E-A47C-E0B761CCA874}" srcOrd="2" destOrd="0" presId="urn:microsoft.com/office/officeart/2005/8/layout/default"/>
    <dgm:cxn modelId="{E5CE1620-2394-400B-94B0-6AC85FCAFD4F}" type="presParOf" srcId="{A8729FE2-04A4-4897-863D-2D750454DFF2}" destId="{F33B3480-5D2D-4326-89B7-052FC69C7497}" srcOrd="3" destOrd="0" presId="urn:microsoft.com/office/officeart/2005/8/layout/default"/>
    <dgm:cxn modelId="{67340126-C5F0-45E3-907A-4CAB30993C8F}" type="presParOf" srcId="{A8729FE2-04A4-4897-863D-2D750454DFF2}" destId="{9E6317BE-706C-43D1-84C6-0A8F2CE55251}" srcOrd="4" destOrd="0" presId="urn:microsoft.com/office/officeart/2005/8/layout/default"/>
    <dgm:cxn modelId="{4F8B34DC-C7C9-41D7-8554-B7C6AAB8B306}" type="presParOf" srcId="{A8729FE2-04A4-4897-863D-2D750454DFF2}" destId="{DFAE1433-33F6-4F01-9117-C6D6203A5E0B}" srcOrd="5" destOrd="0" presId="urn:microsoft.com/office/officeart/2005/8/layout/default"/>
    <dgm:cxn modelId="{D0ED3F63-E3E3-4566-A517-A0DF05099FF5}" type="presParOf" srcId="{A8729FE2-04A4-4897-863D-2D750454DFF2}" destId="{793514B2-88ED-443F-832A-E38E2E21EB0A}" srcOrd="6" destOrd="0" presId="urn:microsoft.com/office/officeart/2005/8/layout/default"/>
    <dgm:cxn modelId="{418F61BD-BAA6-488C-946E-AF4580141D6D}" type="presParOf" srcId="{A8729FE2-04A4-4897-863D-2D750454DFF2}" destId="{0DF43BE6-EC4B-4713-BED0-A219A1F99FDA}" srcOrd="7" destOrd="0" presId="urn:microsoft.com/office/officeart/2005/8/layout/default"/>
    <dgm:cxn modelId="{8EA58B5B-A931-4CFF-9378-080F593B9F90}" type="presParOf" srcId="{A8729FE2-04A4-4897-863D-2D750454DFF2}" destId="{0293A636-5282-4775-83C4-C4D79C1BD79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DF5271-6331-4F48-AA08-B53FE9FFF23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69086F-AF8E-40D8-8978-293610DAE88A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600" dirty="0" smtClean="0"/>
            <a:t>Деление  пластилина на 3-4 части и создание несложных предметов, в основе которых лежит шар, цилиндр, конус</a:t>
          </a:r>
          <a:endParaRPr lang="ru-RU" sz="1600" dirty="0"/>
        </a:p>
      </dgm:t>
    </dgm:pt>
    <dgm:pt modelId="{CBF2AF77-7A21-444E-83C6-75A21C172EEB}" type="parTrans" cxnId="{2C725D20-44D4-4ECE-9BC6-B94DFA284E82}">
      <dgm:prSet/>
      <dgm:spPr/>
      <dgm:t>
        <a:bodyPr/>
        <a:lstStyle/>
        <a:p>
          <a:endParaRPr lang="ru-RU"/>
        </a:p>
      </dgm:t>
    </dgm:pt>
    <dgm:pt modelId="{DDCE02C2-904F-451C-BEEC-9780C4F255AC}" type="sibTrans" cxnId="{2C725D20-44D4-4ECE-9BC6-B94DFA284E82}">
      <dgm:prSet/>
      <dgm:spPr/>
      <dgm:t>
        <a:bodyPr/>
        <a:lstStyle/>
        <a:p>
          <a:endParaRPr lang="ru-RU"/>
        </a:p>
      </dgm:t>
    </dgm:pt>
    <dgm:pt modelId="{B232AD88-2853-49F1-A592-7853F8415976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600" dirty="0" smtClean="0"/>
            <a:t>Лепка частей, в основе которых лежит диск (тарелочка, чашечка);</a:t>
          </a:r>
          <a:endParaRPr lang="ru-RU" sz="1600" dirty="0"/>
        </a:p>
      </dgm:t>
    </dgm:pt>
    <dgm:pt modelId="{25153BAC-3166-4F34-8A09-BCBAF822CD60}" type="parTrans" cxnId="{4A2BFADF-46FC-4DD9-8F3A-16E956ECF798}">
      <dgm:prSet/>
      <dgm:spPr/>
      <dgm:t>
        <a:bodyPr/>
        <a:lstStyle/>
        <a:p>
          <a:endParaRPr lang="ru-RU"/>
        </a:p>
      </dgm:t>
    </dgm:pt>
    <dgm:pt modelId="{53A03192-9CF9-44E1-BB50-CF8F5919BDDC}" type="sibTrans" cxnId="{4A2BFADF-46FC-4DD9-8F3A-16E956ECF798}">
      <dgm:prSet/>
      <dgm:spPr/>
      <dgm:t>
        <a:bodyPr/>
        <a:lstStyle/>
        <a:p>
          <a:endParaRPr lang="ru-RU"/>
        </a:p>
      </dgm:t>
    </dgm:pt>
    <dgm:pt modelId="{5B9ABBA3-B7B2-420C-A4F9-02ED95E99E92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300" dirty="0" smtClean="0"/>
            <a:t>лепка предметов </a:t>
          </a:r>
          <a:r>
            <a:rPr lang="ru-RU" sz="1400" dirty="0" smtClean="0"/>
            <a:t>комбинированным и пластическим способами,  используя приёмы крепкого соединения деталей, сглаживание поверхности пальцами, стекой и увлажнённой тряпкой</a:t>
          </a:r>
          <a:endParaRPr lang="ru-RU" sz="1400" dirty="0"/>
        </a:p>
      </dgm:t>
    </dgm:pt>
    <dgm:pt modelId="{9489D6E2-C15F-4F72-8694-E3948E9B1BF9}" type="parTrans" cxnId="{756C25C6-DBCE-48FC-B775-AE5DD9588002}">
      <dgm:prSet/>
      <dgm:spPr/>
      <dgm:t>
        <a:bodyPr/>
        <a:lstStyle/>
        <a:p>
          <a:endParaRPr lang="ru-RU"/>
        </a:p>
      </dgm:t>
    </dgm:pt>
    <dgm:pt modelId="{80F75F19-6A23-4B61-BF05-99FB4DDB31F9}" type="sibTrans" cxnId="{756C25C6-DBCE-48FC-B775-AE5DD9588002}">
      <dgm:prSet/>
      <dgm:spPr/>
      <dgm:t>
        <a:bodyPr/>
        <a:lstStyle/>
        <a:p>
          <a:endParaRPr lang="ru-RU"/>
        </a:p>
      </dgm:t>
    </dgm:pt>
    <dgm:pt modelId="{DF786482-6768-4AB5-B082-B898BB54B121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600" dirty="0" smtClean="0"/>
            <a:t>Обучение  детей выявлять во время изображения основной характер формы, пропорции, строение предмета, наиболее характерные детали и движение</a:t>
          </a:r>
          <a:endParaRPr lang="ru-RU" sz="1600" dirty="0"/>
        </a:p>
      </dgm:t>
    </dgm:pt>
    <dgm:pt modelId="{D06632EB-A2C4-4035-8A42-E518DCA38E91}" type="parTrans" cxnId="{2A61EA5A-D43C-4114-8B27-EF8B75925ED1}">
      <dgm:prSet/>
      <dgm:spPr/>
      <dgm:t>
        <a:bodyPr/>
        <a:lstStyle/>
        <a:p>
          <a:endParaRPr lang="ru-RU"/>
        </a:p>
      </dgm:t>
    </dgm:pt>
    <dgm:pt modelId="{B2EEABE0-43FC-4302-BD5A-CD2DA68E5264}" type="sibTrans" cxnId="{2A61EA5A-D43C-4114-8B27-EF8B75925ED1}">
      <dgm:prSet/>
      <dgm:spPr/>
      <dgm:t>
        <a:bodyPr/>
        <a:lstStyle/>
        <a:p>
          <a:endParaRPr lang="ru-RU"/>
        </a:p>
      </dgm:t>
    </dgm:pt>
    <dgm:pt modelId="{A03911F0-AF72-4BA4-AC35-9159B0C8BB4D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600" dirty="0" smtClean="0"/>
            <a:t>Знакомство и освоение пластического способа лепки —  из целого куска </a:t>
          </a:r>
          <a:r>
            <a:rPr lang="ru-RU" sz="1600" dirty="0" smtClean="0"/>
            <a:t>пластилина</a:t>
          </a:r>
          <a:endParaRPr lang="ru-RU" sz="1600" dirty="0"/>
        </a:p>
      </dgm:t>
    </dgm:pt>
    <dgm:pt modelId="{8D74734C-1C00-4286-87D4-4A85C65B7910}" type="parTrans" cxnId="{758B6B94-32AB-4503-B9EE-2F2B3387CFF9}">
      <dgm:prSet/>
      <dgm:spPr/>
      <dgm:t>
        <a:bodyPr/>
        <a:lstStyle/>
        <a:p>
          <a:endParaRPr lang="ru-RU"/>
        </a:p>
      </dgm:t>
    </dgm:pt>
    <dgm:pt modelId="{5EBE9CB2-AAFA-41EC-94D2-1B5FA4E843DC}" type="sibTrans" cxnId="{758B6B94-32AB-4503-B9EE-2F2B3387CFF9}">
      <dgm:prSet/>
      <dgm:spPr/>
      <dgm:t>
        <a:bodyPr/>
        <a:lstStyle/>
        <a:p>
          <a:endParaRPr lang="ru-RU"/>
        </a:p>
      </dgm:t>
    </dgm:pt>
    <dgm:pt modelId="{A8729FE2-04A4-4897-863D-2D750454DFF2}" type="pres">
      <dgm:prSet presAssocID="{49DF5271-6331-4F48-AA08-B53FE9FFF23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DF6B94-5ED6-4A49-BD01-93643FE71329}" type="pres">
      <dgm:prSet presAssocID="{A03911F0-AF72-4BA4-AC35-9159B0C8BB4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6C3D2D-E0C9-4D8D-B9CC-1C23FC8E057B}" type="pres">
      <dgm:prSet presAssocID="{5EBE9CB2-AAFA-41EC-94D2-1B5FA4E843DC}" presName="sibTrans" presStyleCnt="0"/>
      <dgm:spPr/>
    </dgm:pt>
    <dgm:pt modelId="{D6692EAD-8C78-4F71-9125-9546FB30C93E}" type="pres">
      <dgm:prSet presAssocID="{DF786482-6768-4AB5-B082-B898BB54B12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79C2C4-926B-4E3A-AA60-2194A3886562}" type="pres">
      <dgm:prSet presAssocID="{B2EEABE0-43FC-4302-BD5A-CD2DA68E5264}" presName="sibTrans" presStyleCnt="0"/>
      <dgm:spPr/>
    </dgm:pt>
    <dgm:pt modelId="{3BB2EBD5-4733-4366-A7D6-FEC0F5650698}" type="pres">
      <dgm:prSet presAssocID="{5B9ABBA3-B7B2-420C-A4F9-02ED95E99E9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2CCF01-E997-439B-9AEB-26DDE4AC8AAB}" type="pres">
      <dgm:prSet presAssocID="{80F75F19-6A23-4B61-BF05-99FB4DDB31F9}" presName="sibTrans" presStyleCnt="0"/>
      <dgm:spPr/>
    </dgm:pt>
    <dgm:pt modelId="{A22959B3-E83E-4249-9770-AEF68C627000}" type="pres">
      <dgm:prSet presAssocID="{B232AD88-2853-49F1-A592-7853F841597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530DDB-F31F-4233-9304-5491D4737FF7}" type="pres">
      <dgm:prSet presAssocID="{53A03192-9CF9-44E1-BB50-CF8F5919BDDC}" presName="sibTrans" presStyleCnt="0"/>
      <dgm:spPr/>
    </dgm:pt>
    <dgm:pt modelId="{1FD35BC9-C102-4D7D-8791-50ADD8D3D5AA}" type="pres">
      <dgm:prSet presAssocID="{9869086F-AF8E-40D8-8978-293610DAE88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2BFADF-46FC-4DD9-8F3A-16E956ECF798}" srcId="{49DF5271-6331-4F48-AA08-B53FE9FFF238}" destId="{B232AD88-2853-49F1-A592-7853F8415976}" srcOrd="3" destOrd="0" parTransId="{25153BAC-3166-4F34-8A09-BCBAF822CD60}" sibTransId="{53A03192-9CF9-44E1-BB50-CF8F5919BDDC}"/>
    <dgm:cxn modelId="{756C25C6-DBCE-48FC-B775-AE5DD9588002}" srcId="{49DF5271-6331-4F48-AA08-B53FE9FFF238}" destId="{5B9ABBA3-B7B2-420C-A4F9-02ED95E99E92}" srcOrd="2" destOrd="0" parTransId="{9489D6E2-C15F-4F72-8694-E3948E9B1BF9}" sibTransId="{80F75F19-6A23-4B61-BF05-99FB4DDB31F9}"/>
    <dgm:cxn modelId="{758B6B94-32AB-4503-B9EE-2F2B3387CFF9}" srcId="{49DF5271-6331-4F48-AA08-B53FE9FFF238}" destId="{A03911F0-AF72-4BA4-AC35-9159B0C8BB4D}" srcOrd="0" destOrd="0" parTransId="{8D74734C-1C00-4286-87D4-4A85C65B7910}" sibTransId="{5EBE9CB2-AAFA-41EC-94D2-1B5FA4E843DC}"/>
    <dgm:cxn modelId="{E4FEFC23-B5AB-4B9A-9807-19D23DC7AA19}" type="presOf" srcId="{DF786482-6768-4AB5-B082-B898BB54B121}" destId="{D6692EAD-8C78-4F71-9125-9546FB30C93E}" srcOrd="0" destOrd="0" presId="urn:microsoft.com/office/officeart/2005/8/layout/default"/>
    <dgm:cxn modelId="{2CF91389-EC54-44FB-AE86-87FBB7F3C80D}" type="presOf" srcId="{49DF5271-6331-4F48-AA08-B53FE9FFF238}" destId="{A8729FE2-04A4-4897-863D-2D750454DFF2}" srcOrd="0" destOrd="0" presId="urn:microsoft.com/office/officeart/2005/8/layout/default"/>
    <dgm:cxn modelId="{214E713B-40A0-4121-8B10-AC7649D87E61}" type="presOf" srcId="{9869086F-AF8E-40D8-8978-293610DAE88A}" destId="{1FD35BC9-C102-4D7D-8791-50ADD8D3D5AA}" srcOrd="0" destOrd="0" presId="urn:microsoft.com/office/officeart/2005/8/layout/default"/>
    <dgm:cxn modelId="{EC3B8D8D-9F8F-4CDC-93C4-13CC9299B68F}" type="presOf" srcId="{A03911F0-AF72-4BA4-AC35-9159B0C8BB4D}" destId="{5CDF6B94-5ED6-4A49-BD01-93643FE71329}" srcOrd="0" destOrd="0" presId="urn:microsoft.com/office/officeart/2005/8/layout/default"/>
    <dgm:cxn modelId="{2A61EA5A-D43C-4114-8B27-EF8B75925ED1}" srcId="{49DF5271-6331-4F48-AA08-B53FE9FFF238}" destId="{DF786482-6768-4AB5-B082-B898BB54B121}" srcOrd="1" destOrd="0" parTransId="{D06632EB-A2C4-4035-8A42-E518DCA38E91}" sibTransId="{B2EEABE0-43FC-4302-BD5A-CD2DA68E5264}"/>
    <dgm:cxn modelId="{2A6CA639-8CD0-41CC-BBBD-C62679A43B59}" type="presOf" srcId="{5B9ABBA3-B7B2-420C-A4F9-02ED95E99E92}" destId="{3BB2EBD5-4733-4366-A7D6-FEC0F5650698}" srcOrd="0" destOrd="0" presId="urn:microsoft.com/office/officeart/2005/8/layout/default"/>
    <dgm:cxn modelId="{2C725D20-44D4-4ECE-9BC6-B94DFA284E82}" srcId="{49DF5271-6331-4F48-AA08-B53FE9FFF238}" destId="{9869086F-AF8E-40D8-8978-293610DAE88A}" srcOrd="4" destOrd="0" parTransId="{CBF2AF77-7A21-444E-83C6-75A21C172EEB}" sibTransId="{DDCE02C2-904F-451C-BEEC-9780C4F255AC}"/>
    <dgm:cxn modelId="{5D4539D4-63BD-4181-AE50-79E52BE86C63}" type="presOf" srcId="{B232AD88-2853-49F1-A592-7853F8415976}" destId="{A22959B3-E83E-4249-9770-AEF68C627000}" srcOrd="0" destOrd="0" presId="urn:microsoft.com/office/officeart/2005/8/layout/default"/>
    <dgm:cxn modelId="{6BED129B-474C-41C2-9F7C-A20B12496EE3}" type="presParOf" srcId="{A8729FE2-04A4-4897-863D-2D750454DFF2}" destId="{5CDF6B94-5ED6-4A49-BD01-93643FE71329}" srcOrd="0" destOrd="0" presId="urn:microsoft.com/office/officeart/2005/8/layout/default"/>
    <dgm:cxn modelId="{83EE603C-AD46-4DEA-8A21-4749B1906CD6}" type="presParOf" srcId="{A8729FE2-04A4-4897-863D-2D750454DFF2}" destId="{E06C3D2D-E0C9-4D8D-B9CC-1C23FC8E057B}" srcOrd="1" destOrd="0" presId="urn:microsoft.com/office/officeart/2005/8/layout/default"/>
    <dgm:cxn modelId="{6D0DA68E-A1A4-4F48-8952-C44B42C2ECD4}" type="presParOf" srcId="{A8729FE2-04A4-4897-863D-2D750454DFF2}" destId="{D6692EAD-8C78-4F71-9125-9546FB30C93E}" srcOrd="2" destOrd="0" presId="urn:microsoft.com/office/officeart/2005/8/layout/default"/>
    <dgm:cxn modelId="{B4671C04-8054-4EEA-A7A0-50711BFB8936}" type="presParOf" srcId="{A8729FE2-04A4-4897-863D-2D750454DFF2}" destId="{C679C2C4-926B-4E3A-AA60-2194A3886562}" srcOrd="3" destOrd="0" presId="urn:microsoft.com/office/officeart/2005/8/layout/default"/>
    <dgm:cxn modelId="{32087503-B34D-4EE8-8671-4F774711CFA8}" type="presParOf" srcId="{A8729FE2-04A4-4897-863D-2D750454DFF2}" destId="{3BB2EBD5-4733-4366-A7D6-FEC0F5650698}" srcOrd="4" destOrd="0" presId="urn:microsoft.com/office/officeart/2005/8/layout/default"/>
    <dgm:cxn modelId="{BC056167-9BCE-48A2-B976-68AB65443545}" type="presParOf" srcId="{A8729FE2-04A4-4897-863D-2D750454DFF2}" destId="{F72CCF01-E997-439B-9AEB-26DDE4AC8AAB}" srcOrd="5" destOrd="0" presId="urn:microsoft.com/office/officeart/2005/8/layout/default"/>
    <dgm:cxn modelId="{6B3F45C8-8F49-4A9C-B630-C4E08E63897F}" type="presParOf" srcId="{A8729FE2-04A4-4897-863D-2D750454DFF2}" destId="{A22959B3-E83E-4249-9770-AEF68C627000}" srcOrd="6" destOrd="0" presId="urn:microsoft.com/office/officeart/2005/8/layout/default"/>
    <dgm:cxn modelId="{1B2639A5-1A3D-46B1-AB16-EC2BDD4D9152}" type="presParOf" srcId="{A8729FE2-04A4-4897-863D-2D750454DFF2}" destId="{FB530DDB-F31F-4233-9304-5491D4737FF7}" srcOrd="7" destOrd="0" presId="urn:microsoft.com/office/officeart/2005/8/layout/default"/>
    <dgm:cxn modelId="{6F5DF642-2A62-488C-A3F6-01585FDD7AEA}" type="presParOf" srcId="{A8729FE2-04A4-4897-863D-2D750454DFF2}" destId="{1FD35BC9-C102-4D7D-8791-50ADD8D3D5A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84C24D-A418-4E59-A657-25092D1B7886}">
      <dsp:nvSpPr>
        <dsp:cNvPr id="0" name=""/>
        <dsp:cNvSpPr/>
      </dsp:nvSpPr>
      <dsp:spPr>
        <a:xfrm>
          <a:off x="1368139" y="72001"/>
          <a:ext cx="2734053" cy="164043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 интеллектуальным относятся: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Любопытство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Любознательность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Чувство юмора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Удивление</a:t>
          </a:r>
          <a:endParaRPr lang="ru-RU" sz="1600" kern="1200" dirty="0"/>
        </a:p>
      </dsp:txBody>
      <dsp:txXfrm>
        <a:off x="1368139" y="72001"/>
        <a:ext cx="2734053" cy="1640432"/>
      </dsp:txXfrm>
    </dsp:sp>
    <dsp:sp modelId="{AA54BF5D-0D0C-4308-8741-7A298F1CC31D}">
      <dsp:nvSpPr>
        <dsp:cNvPr id="0" name=""/>
        <dsp:cNvSpPr/>
      </dsp:nvSpPr>
      <dsp:spPr>
        <a:xfrm>
          <a:off x="4464509" y="72001"/>
          <a:ext cx="2734053" cy="164043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 эстетическим: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Чувство прекрасного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Чувство героического</a:t>
          </a:r>
          <a:endParaRPr lang="ru-RU" sz="1600" kern="1200" dirty="0"/>
        </a:p>
      </dsp:txBody>
      <dsp:txXfrm>
        <a:off x="4464509" y="72001"/>
        <a:ext cx="2734053" cy="1640432"/>
      </dsp:txXfrm>
    </dsp:sp>
    <dsp:sp modelId="{5F0DA050-3DAC-451E-AE06-4812D080052F}">
      <dsp:nvSpPr>
        <dsp:cNvPr id="0" name=""/>
        <dsp:cNvSpPr/>
      </dsp:nvSpPr>
      <dsp:spPr>
        <a:xfrm>
          <a:off x="1368139" y="1944221"/>
          <a:ext cx="2734053" cy="164043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 моральным: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Чувство  гордости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Чувство стыда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Чувство дружбы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1368139" y="1944221"/>
        <a:ext cx="2734053" cy="1640432"/>
      </dsp:txXfrm>
    </dsp:sp>
    <dsp:sp modelId="{3B8FBFBF-FD09-490C-93D4-20681591FCD8}">
      <dsp:nvSpPr>
        <dsp:cNvPr id="0" name=""/>
        <dsp:cNvSpPr/>
      </dsp:nvSpPr>
      <dsp:spPr>
        <a:xfrm>
          <a:off x="4457182" y="1916087"/>
          <a:ext cx="2734053" cy="164043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 сензитивным: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развития внимания, восприятия, мышления, памяти, воображения</a:t>
          </a:r>
          <a:endParaRPr lang="ru-RU" sz="1600" kern="1200" dirty="0"/>
        </a:p>
      </dsp:txBody>
      <dsp:txXfrm>
        <a:off x="4457182" y="1916087"/>
        <a:ext cx="2734053" cy="1640432"/>
      </dsp:txXfrm>
    </dsp:sp>
    <dsp:sp modelId="{A01E71C9-FFE9-45B1-BDEB-571510E8334B}">
      <dsp:nvSpPr>
        <dsp:cNvPr id="0" name=""/>
        <dsp:cNvSpPr/>
      </dsp:nvSpPr>
      <dsp:spPr>
        <a:xfrm>
          <a:off x="1368139" y="3816424"/>
          <a:ext cx="2734053" cy="164043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Словесные </a:t>
          </a:r>
          <a:r>
            <a:rPr lang="ru-RU" sz="1800" kern="1200" dirty="0" smtClean="0"/>
            <a:t>игры</a:t>
          </a:r>
          <a:endParaRPr lang="ru-RU" sz="1800" kern="1200" dirty="0"/>
        </a:p>
      </dsp:txBody>
      <dsp:txXfrm>
        <a:off x="1368139" y="3816424"/>
        <a:ext cx="2734053" cy="1640432"/>
      </dsp:txXfrm>
    </dsp:sp>
    <dsp:sp modelId="{75F58831-3DDA-4C7F-82BE-05FF6AA2FA3E}">
      <dsp:nvSpPr>
        <dsp:cNvPr id="0" name=""/>
        <dsp:cNvSpPr/>
      </dsp:nvSpPr>
      <dsp:spPr>
        <a:xfrm>
          <a:off x="4457182" y="3829925"/>
          <a:ext cx="2734053" cy="164043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Логические таблицы</a:t>
          </a:r>
          <a:endParaRPr lang="ru-RU" sz="1800" kern="1200" dirty="0"/>
        </a:p>
      </dsp:txBody>
      <dsp:txXfrm>
        <a:off x="4457182" y="3829925"/>
        <a:ext cx="2734053" cy="164043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FCB2A5-A3E9-4D8E-A1BB-C2E72C7DF673}">
      <dsp:nvSpPr>
        <dsp:cNvPr id="0" name=""/>
        <dsp:cNvSpPr/>
      </dsp:nvSpPr>
      <dsp:spPr>
        <a:xfrm>
          <a:off x="6" y="0"/>
          <a:ext cx="2791444" cy="1674866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Укрепление здоровья детей, закаливания организма, воспитание гигиенических навыков</a:t>
          </a:r>
          <a:endParaRPr lang="ru-RU" sz="1600" kern="1200" dirty="0"/>
        </a:p>
      </dsp:txBody>
      <dsp:txXfrm>
        <a:off x="6" y="0"/>
        <a:ext cx="2791444" cy="1674866"/>
      </dsp:txXfrm>
    </dsp:sp>
    <dsp:sp modelId="{4DC50589-AA3C-452D-9E86-C9084AEA21F0}">
      <dsp:nvSpPr>
        <dsp:cNvPr id="0" name=""/>
        <dsp:cNvSpPr/>
      </dsp:nvSpPr>
      <dsp:spPr>
        <a:xfrm>
          <a:off x="2840190" y="0"/>
          <a:ext cx="2791444" cy="1674866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Расширение представлений о родной стране, крае, городе, воспитание любви к Родине</a:t>
          </a:r>
          <a:endParaRPr lang="ru-RU" sz="1600" kern="1200" dirty="0"/>
        </a:p>
      </dsp:txBody>
      <dsp:txXfrm>
        <a:off x="2840190" y="0"/>
        <a:ext cx="2791444" cy="1674866"/>
      </dsp:txXfrm>
    </dsp:sp>
    <dsp:sp modelId="{563AAB07-F4F8-4DA6-B453-AA2890C34E1C}">
      <dsp:nvSpPr>
        <dsp:cNvPr id="0" name=""/>
        <dsp:cNvSpPr/>
      </dsp:nvSpPr>
      <dsp:spPr>
        <a:xfrm>
          <a:off x="17509" y="1663934"/>
          <a:ext cx="2791444" cy="1674866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Развитие умения наблюдать, анализировать, сравнивать предметы</a:t>
          </a:r>
          <a:endParaRPr lang="ru-RU" sz="1600" kern="1200" dirty="0"/>
        </a:p>
      </dsp:txBody>
      <dsp:txXfrm>
        <a:off x="17509" y="1663934"/>
        <a:ext cx="2791444" cy="1674866"/>
      </dsp:txXfrm>
    </dsp:sp>
    <dsp:sp modelId="{8FAEF8EA-0AFD-40DD-AA6B-0C45A3D2D69F}">
      <dsp:nvSpPr>
        <dsp:cNvPr id="0" name=""/>
        <dsp:cNvSpPr/>
      </dsp:nvSpPr>
      <dsp:spPr>
        <a:xfrm>
          <a:off x="5667058" y="121"/>
          <a:ext cx="2791444" cy="1674866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Закрепление представлений о предметах и явлениях окружающей действительности, флоре и фауне</a:t>
          </a:r>
          <a:endParaRPr lang="ru-RU" sz="1600" kern="1200" dirty="0"/>
        </a:p>
      </dsp:txBody>
      <dsp:txXfrm>
        <a:off x="5667058" y="121"/>
        <a:ext cx="2791444" cy="1674866"/>
      </dsp:txXfrm>
    </dsp:sp>
    <dsp:sp modelId="{3D43BA02-152A-45E9-B858-F17E149A42E7}">
      <dsp:nvSpPr>
        <dsp:cNvPr id="0" name=""/>
        <dsp:cNvSpPr/>
      </dsp:nvSpPr>
      <dsp:spPr>
        <a:xfrm>
          <a:off x="2840176" y="1656190"/>
          <a:ext cx="2832199" cy="1674866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Совершенствование всех сторон речи</a:t>
          </a:r>
          <a:endParaRPr lang="ru-RU" sz="1600" kern="1200" dirty="0"/>
        </a:p>
      </dsp:txBody>
      <dsp:txXfrm>
        <a:off x="2840176" y="1656190"/>
        <a:ext cx="2832199" cy="1674866"/>
      </dsp:txXfrm>
    </dsp:sp>
    <dsp:sp modelId="{5A6A7AA0-CA1D-4CC3-A58C-FC6CBA8F61B1}">
      <dsp:nvSpPr>
        <dsp:cNvPr id="0" name=""/>
        <dsp:cNvSpPr/>
      </dsp:nvSpPr>
      <dsp:spPr>
        <a:xfrm>
          <a:off x="5648481" y="1656190"/>
          <a:ext cx="2801242" cy="1674866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Воспитание дружеских взаимоотношений между детьми, привычку играть и трудиться сообща и т.д.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5648481" y="1656190"/>
        <a:ext cx="2801242" cy="167486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D5CB47-F8BB-4958-80AF-FAB72A4E4A9F}">
      <dsp:nvSpPr>
        <dsp:cNvPr id="0" name=""/>
        <dsp:cNvSpPr/>
      </dsp:nvSpPr>
      <dsp:spPr>
        <a:xfrm>
          <a:off x="10338" y="720077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Количество и счет</a:t>
          </a:r>
          <a:endParaRPr lang="ru-RU" sz="2400" kern="1200" dirty="0"/>
        </a:p>
      </dsp:txBody>
      <dsp:txXfrm>
        <a:off x="10338" y="720077"/>
        <a:ext cx="2571749" cy="1543050"/>
      </dsp:txXfrm>
    </dsp:sp>
    <dsp:sp modelId="{CC6A750D-358B-4D3E-A47C-E0B761CCA874}">
      <dsp:nvSpPr>
        <dsp:cNvPr id="0" name=""/>
        <dsp:cNvSpPr/>
      </dsp:nvSpPr>
      <dsp:spPr>
        <a:xfrm>
          <a:off x="2828925" y="757063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величина</a:t>
          </a:r>
          <a:endParaRPr lang="ru-RU" sz="2400" kern="1200" dirty="0"/>
        </a:p>
      </dsp:txBody>
      <dsp:txXfrm>
        <a:off x="2828925" y="757063"/>
        <a:ext cx="2571749" cy="1543050"/>
      </dsp:txXfrm>
    </dsp:sp>
    <dsp:sp modelId="{9E6317BE-706C-43D1-84C6-0A8F2CE55251}">
      <dsp:nvSpPr>
        <dsp:cNvPr id="0" name=""/>
        <dsp:cNvSpPr/>
      </dsp:nvSpPr>
      <dsp:spPr>
        <a:xfrm>
          <a:off x="5657849" y="757063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Геометрические фигуры</a:t>
          </a:r>
          <a:endParaRPr lang="ru-RU" sz="2400" kern="1200" dirty="0"/>
        </a:p>
      </dsp:txBody>
      <dsp:txXfrm>
        <a:off x="5657849" y="757063"/>
        <a:ext cx="2571749" cy="1543050"/>
      </dsp:txXfrm>
    </dsp:sp>
    <dsp:sp modelId="{793514B2-88ED-443F-832A-E38E2E21EB0A}">
      <dsp:nvSpPr>
        <dsp:cNvPr id="0" name=""/>
        <dsp:cNvSpPr/>
      </dsp:nvSpPr>
      <dsp:spPr>
        <a:xfrm>
          <a:off x="0" y="2557289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Ориентировка во времени</a:t>
          </a:r>
          <a:endParaRPr lang="ru-RU" sz="2400" kern="1200" dirty="0"/>
        </a:p>
      </dsp:txBody>
      <dsp:txXfrm>
        <a:off x="0" y="2557289"/>
        <a:ext cx="2571749" cy="1543050"/>
      </dsp:txXfrm>
    </dsp:sp>
    <dsp:sp modelId="{0293A636-5282-4775-83C4-C4D79C1BD794}">
      <dsp:nvSpPr>
        <dsp:cNvPr id="0" name=""/>
        <dsp:cNvSpPr/>
      </dsp:nvSpPr>
      <dsp:spPr>
        <a:xfrm>
          <a:off x="2828925" y="2557289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Ориентировка в пространстве</a:t>
          </a:r>
          <a:endParaRPr lang="ru-RU" sz="2400" kern="1200" dirty="0"/>
        </a:p>
      </dsp:txBody>
      <dsp:txXfrm>
        <a:off x="2828925" y="2557289"/>
        <a:ext cx="2571749" cy="1543050"/>
      </dsp:txXfrm>
    </dsp:sp>
    <dsp:sp modelId="{6F219B51-14CE-48E1-BD21-E324ECB42B2F}">
      <dsp:nvSpPr>
        <dsp:cNvPr id="0" name=""/>
        <dsp:cNvSpPr/>
      </dsp:nvSpPr>
      <dsp:spPr>
        <a:xfrm>
          <a:off x="5657849" y="2557289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Логические задачи</a:t>
          </a:r>
          <a:endParaRPr lang="ru-RU" sz="2400" kern="1200" dirty="0"/>
        </a:p>
      </dsp:txBody>
      <dsp:txXfrm>
        <a:off x="5657849" y="2557289"/>
        <a:ext cx="2571749" cy="15430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D5CB47-F8BB-4958-80AF-FAB72A4E4A9F}">
      <dsp:nvSpPr>
        <dsp:cNvPr id="0" name=""/>
        <dsp:cNvSpPr/>
      </dsp:nvSpPr>
      <dsp:spPr>
        <a:xfrm>
          <a:off x="10338" y="720077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словарь</a:t>
          </a:r>
          <a:endParaRPr lang="ru-RU" sz="2400" kern="1200" dirty="0"/>
        </a:p>
      </dsp:txBody>
      <dsp:txXfrm>
        <a:off x="10338" y="720077"/>
        <a:ext cx="2571749" cy="1543050"/>
      </dsp:txXfrm>
    </dsp:sp>
    <dsp:sp modelId="{CC6A750D-358B-4D3E-A47C-E0B761CCA874}">
      <dsp:nvSpPr>
        <dsp:cNvPr id="0" name=""/>
        <dsp:cNvSpPr/>
      </dsp:nvSpPr>
      <dsp:spPr>
        <a:xfrm>
          <a:off x="2818663" y="720077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грамматика</a:t>
          </a:r>
          <a:endParaRPr lang="ru-RU" sz="2400" kern="1200" dirty="0"/>
        </a:p>
      </dsp:txBody>
      <dsp:txXfrm>
        <a:off x="2818663" y="720077"/>
        <a:ext cx="2571749" cy="1543050"/>
      </dsp:txXfrm>
    </dsp:sp>
    <dsp:sp modelId="{9E6317BE-706C-43D1-84C6-0A8F2CE55251}">
      <dsp:nvSpPr>
        <dsp:cNvPr id="0" name=""/>
        <dsp:cNvSpPr/>
      </dsp:nvSpPr>
      <dsp:spPr>
        <a:xfrm>
          <a:off x="5657849" y="757063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фонетика</a:t>
          </a:r>
          <a:endParaRPr lang="ru-RU" sz="2400" kern="1200" dirty="0"/>
        </a:p>
      </dsp:txBody>
      <dsp:txXfrm>
        <a:off x="5657849" y="757063"/>
        <a:ext cx="2571749" cy="1543050"/>
      </dsp:txXfrm>
    </dsp:sp>
    <dsp:sp modelId="{793514B2-88ED-443F-832A-E38E2E21EB0A}">
      <dsp:nvSpPr>
        <dsp:cNvPr id="0" name=""/>
        <dsp:cNvSpPr/>
      </dsp:nvSpPr>
      <dsp:spPr>
        <a:xfrm>
          <a:off x="1414462" y="2557289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Связная речь</a:t>
          </a:r>
          <a:endParaRPr lang="ru-RU" sz="2400" kern="1200" dirty="0"/>
        </a:p>
      </dsp:txBody>
      <dsp:txXfrm>
        <a:off x="1414462" y="2557289"/>
        <a:ext cx="2571749" cy="1543050"/>
      </dsp:txXfrm>
    </dsp:sp>
    <dsp:sp modelId="{0293A636-5282-4775-83C4-C4D79C1BD794}">
      <dsp:nvSpPr>
        <dsp:cNvPr id="0" name=""/>
        <dsp:cNvSpPr/>
      </dsp:nvSpPr>
      <dsp:spPr>
        <a:xfrm>
          <a:off x="4243387" y="2557289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грамота</a:t>
          </a:r>
          <a:endParaRPr lang="ru-RU" sz="2400" kern="1200" dirty="0"/>
        </a:p>
      </dsp:txBody>
      <dsp:txXfrm>
        <a:off x="4243387" y="2557289"/>
        <a:ext cx="2571749" cy="154305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5F5CE7-B75B-470F-85B7-5C075715042F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Живое - неживое</a:t>
          </a:r>
          <a:endParaRPr lang="ru-RU" sz="2400" kern="1200" dirty="0"/>
        </a:p>
      </dsp:txBody>
      <dsp:txXfrm>
        <a:off x="0" y="591343"/>
        <a:ext cx="2571749" cy="1543050"/>
      </dsp:txXfrm>
    </dsp:sp>
    <dsp:sp modelId="{444AEE8A-6C8F-42BF-AB04-0A8FBDB0F903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Растения и животные</a:t>
          </a:r>
          <a:endParaRPr lang="ru-RU" sz="2400" kern="1200" dirty="0"/>
        </a:p>
      </dsp:txBody>
      <dsp:txXfrm>
        <a:off x="2828925" y="591343"/>
        <a:ext cx="2571749" cy="1543050"/>
      </dsp:txXfrm>
    </dsp:sp>
    <dsp:sp modelId="{66CB66EE-4841-4086-A3F3-12E10319DF57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Неживая природа</a:t>
          </a:r>
          <a:endParaRPr lang="ru-RU" sz="2400" kern="1200" dirty="0"/>
        </a:p>
      </dsp:txBody>
      <dsp:txXfrm>
        <a:off x="5657849" y="591343"/>
        <a:ext cx="2571749" cy="1543050"/>
      </dsp:txXfrm>
    </dsp:sp>
    <dsp:sp modelId="{53B630FB-DF74-4C15-805E-4871698CDE9C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Моя безопасность</a:t>
          </a:r>
          <a:endParaRPr lang="ru-RU" sz="2400" kern="1200" dirty="0"/>
        </a:p>
      </dsp:txBody>
      <dsp:txXfrm>
        <a:off x="1414462" y="2391569"/>
        <a:ext cx="2571749" cy="1543050"/>
      </dsp:txXfrm>
    </dsp:sp>
    <dsp:sp modelId="{DE596570-0C56-4A48-B045-561F78E83D0C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Я и природа</a:t>
          </a:r>
          <a:endParaRPr lang="ru-RU" sz="2400" kern="1200" dirty="0"/>
        </a:p>
      </dsp:txBody>
      <dsp:txXfrm>
        <a:off x="4243387" y="2391569"/>
        <a:ext cx="2571749" cy="154305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5F5CE7-B75B-470F-85B7-5C075715042F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Строительный материал</a:t>
          </a:r>
          <a:endParaRPr lang="ru-RU" sz="2400" kern="1200" dirty="0"/>
        </a:p>
      </dsp:txBody>
      <dsp:txXfrm>
        <a:off x="460905" y="1047"/>
        <a:ext cx="3479899" cy="2087939"/>
      </dsp:txXfrm>
    </dsp:sp>
    <dsp:sp modelId="{444AEE8A-6C8F-42BF-AB04-0A8FBDB0F903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Конструирование из деталей конструктора</a:t>
          </a:r>
          <a:endParaRPr lang="ru-RU" sz="2400" kern="1200" dirty="0"/>
        </a:p>
      </dsp:txBody>
      <dsp:txXfrm>
        <a:off x="4288794" y="1047"/>
        <a:ext cx="3479899" cy="2087939"/>
      </dsp:txXfrm>
    </dsp:sp>
    <dsp:sp modelId="{66CB66EE-4841-4086-A3F3-12E10319DF57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Конструирование из бумаги</a:t>
          </a:r>
          <a:endParaRPr lang="ru-RU" sz="2400" kern="1200" dirty="0"/>
        </a:p>
      </dsp:txBody>
      <dsp:txXfrm>
        <a:off x="460905" y="2436976"/>
        <a:ext cx="3479899" cy="2087939"/>
      </dsp:txXfrm>
    </dsp:sp>
    <dsp:sp modelId="{53B630FB-DF74-4C15-805E-4871698CDE9C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Конструирование из природного материала</a:t>
          </a:r>
          <a:endParaRPr lang="ru-RU" sz="2400" kern="1200" dirty="0"/>
        </a:p>
      </dsp:txBody>
      <dsp:txXfrm>
        <a:off x="4288794" y="2436976"/>
        <a:ext cx="3479899" cy="208793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D5CB47-F8BB-4958-80AF-FAB72A4E4A9F}">
      <dsp:nvSpPr>
        <dsp:cNvPr id="0" name=""/>
        <dsp:cNvSpPr/>
      </dsp:nvSpPr>
      <dsp:spPr>
        <a:xfrm>
          <a:off x="10338" y="720077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Работа с трафаретами</a:t>
          </a:r>
          <a:endParaRPr lang="ru-RU" sz="1800" kern="1200" dirty="0"/>
        </a:p>
      </dsp:txBody>
      <dsp:txXfrm>
        <a:off x="10338" y="720077"/>
        <a:ext cx="2571749" cy="1543050"/>
      </dsp:txXfrm>
    </dsp:sp>
    <dsp:sp modelId="{CC6A750D-358B-4D3E-A47C-E0B761CCA874}">
      <dsp:nvSpPr>
        <dsp:cNvPr id="0" name=""/>
        <dsp:cNvSpPr/>
      </dsp:nvSpPr>
      <dsp:spPr>
        <a:xfrm>
          <a:off x="2818663" y="792091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Развитие умения вырезать симметричные предметы из бумаги, сложенной в несколько раз</a:t>
          </a:r>
          <a:endParaRPr lang="ru-RU" sz="1800" kern="1200" dirty="0"/>
        </a:p>
      </dsp:txBody>
      <dsp:txXfrm>
        <a:off x="2818663" y="792091"/>
        <a:ext cx="2571749" cy="1543050"/>
      </dsp:txXfrm>
    </dsp:sp>
    <dsp:sp modelId="{9E6317BE-706C-43D1-84C6-0A8F2CE55251}">
      <dsp:nvSpPr>
        <dsp:cNvPr id="0" name=""/>
        <dsp:cNvSpPr/>
      </dsp:nvSpPr>
      <dsp:spPr>
        <a:xfrm>
          <a:off x="5657849" y="757063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Развитие умения вырезать силуэты по округлым и ломаным линиям </a:t>
          </a:r>
          <a:endParaRPr lang="ru-RU" sz="1800" kern="1200" dirty="0"/>
        </a:p>
      </dsp:txBody>
      <dsp:txXfrm>
        <a:off x="5657849" y="757063"/>
        <a:ext cx="2571749" cy="1543050"/>
      </dsp:txXfrm>
    </dsp:sp>
    <dsp:sp modelId="{793514B2-88ED-443F-832A-E38E2E21EB0A}">
      <dsp:nvSpPr>
        <dsp:cNvPr id="0" name=""/>
        <dsp:cNvSpPr/>
      </dsp:nvSpPr>
      <dsp:spPr>
        <a:xfrm>
          <a:off x="1414462" y="2557289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Знакомство детей с выполнением аппликации из разных материалов и и способы работы с ними</a:t>
          </a:r>
          <a:endParaRPr lang="ru-RU" sz="1800" kern="1200" dirty="0"/>
        </a:p>
      </dsp:txBody>
      <dsp:txXfrm>
        <a:off x="1414462" y="2557289"/>
        <a:ext cx="2571749" cy="1543050"/>
      </dsp:txXfrm>
    </dsp:sp>
    <dsp:sp modelId="{0293A636-5282-4775-83C4-C4D79C1BD794}">
      <dsp:nvSpPr>
        <dsp:cNvPr id="0" name=""/>
        <dsp:cNvSpPr/>
      </dsp:nvSpPr>
      <dsp:spPr>
        <a:xfrm>
          <a:off x="4243387" y="2557289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Обучение детей работе в парах, в коллективе, согласовывая действия друг с другом</a:t>
          </a:r>
          <a:endParaRPr lang="ru-RU" sz="1800" kern="1200" dirty="0"/>
        </a:p>
      </dsp:txBody>
      <dsp:txXfrm>
        <a:off x="4243387" y="2557289"/>
        <a:ext cx="2571749" cy="154305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DF6B94-5ED6-4A49-BD01-93643FE71329}">
      <dsp:nvSpPr>
        <dsp:cNvPr id="0" name=""/>
        <dsp:cNvSpPr/>
      </dsp:nvSpPr>
      <dsp:spPr>
        <a:xfrm>
          <a:off x="0" y="757063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Знакомство и освоение пластического способа лепки —  из целого куска </a:t>
          </a:r>
          <a:r>
            <a:rPr lang="ru-RU" sz="1600" kern="1200" dirty="0" smtClean="0"/>
            <a:t>пластилина</a:t>
          </a:r>
          <a:endParaRPr lang="ru-RU" sz="1600" kern="1200" dirty="0"/>
        </a:p>
      </dsp:txBody>
      <dsp:txXfrm>
        <a:off x="0" y="757063"/>
        <a:ext cx="2571749" cy="1543050"/>
      </dsp:txXfrm>
    </dsp:sp>
    <dsp:sp modelId="{D6692EAD-8C78-4F71-9125-9546FB30C93E}">
      <dsp:nvSpPr>
        <dsp:cNvPr id="0" name=""/>
        <dsp:cNvSpPr/>
      </dsp:nvSpPr>
      <dsp:spPr>
        <a:xfrm>
          <a:off x="2828925" y="757063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Обучение  детей выявлять во время изображения основной характер формы, пропорции, строение предмета, наиболее характерные детали и движение</a:t>
          </a:r>
          <a:endParaRPr lang="ru-RU" sz="1600" kern="1200" dirty="0"/>
        </a:p>
      </dsp:txBody>
      <dsp:txXfrm>
        <a:off x="2828925" y="757063"/>
        <a:ext cx="2571749" cy="1543050"/>
      </dsp:txXfrm>
    </dsp:sp>
    <dsp:sp modelId="{3BB2EBD5-4733-4366-A7D6-FEC0F5650698}">
      <dsp:nvSpPr>
        <dsp:cNvPr id="0" name=""/>
        <dsp:cNvSpPr/>
      </dsp:nvSpPr>
      <dsp:spPr>
        <a:xfrm>
          <a:off x="5657849" y="757063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лепка предметов </a:t>
          </a:r>
          <a:r>
            <a:rPr lang="ru-RU" sz="1400" kern="1200" dirty="0" smtClean="0"/>
            <a:t>комбинированным и пластическим способами,  используя приёмы крепкого соединения деталей, сглаживание поверхности пальцами, стекой и увлажнённой тряпкой</a:t>
          </a:r>
          <a:endParaRPr lang="ru-RU" sz="1400" kern="1200" dirty="0"/>
        </a:p>
      </dsp:txBody>
      <dsp:txXfrm>
        <a:off x="5657849" y="757063"/>
        <a:ext cx="2571749" cy="1543050"/>
      </dsp:txXfrm>
    </dsp:sp>
    <dsp:sp modelId="{A22959B3-E83E-4249-9770-AEF68C627000}">
      <dsp:nvSpPr>
        <dsp:cNvPr id="0" name=""/>
        <dsp:cNvSpPr/>
      </dsp:nvSpPr>
      <dsp:spPr>
        <a:xfrm>
          <a:off x="1414462" y="2557289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Лепка частей, в основе которых лежит диск (тарелочка, чашечка);</a:t>
          </a:r>
          <a:endParaRPr lang="ru-RU" sz="1600" kern="1200" dirty="0"/>
        </a:p>
      </dsp:txBody>
      <dsp:txXfrm>
        <a:off x="1414462" y="2557289"/>
        <a:ext cx="2571749" cy="1543050"/>
      </dsp:txXfrm>
    </dsp:sp>
    <dsp:sp modelId="{1FD35BC9-C102-4D7D-8791-50ADD8D3D5AA}">
      <dsp:nvSpPr>
        <dsp:cNvPr id="0" name=""/>
        <dsp:cNvSpPr/>
      </dsp:nvSpPr>
      <dsp:spPr>
        <a:xfrm>
          <a:off x="4243387" y="2557289"/>
          <a:ext cx="2571749" cy="154305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Деление  пластилина на 3-4 части и создание несложных предметов, в основе которых лежит шар, цилиндр, конус</a:t>
          </a:r>
          <a:endParaRPr lang="ru-RU" sz="1600" kern="1200" dirty="0"/>
        </a:p>
      </dsp:txBody>
      <dsp:txXfrm>
        <a:off x="4243387" y="255728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9CA9-9D2B-440F-98D7-0E7702B48855}" type="datetimeFigureOut">
              <a:rPr lang="ru-RU" smtClean="0"/>
              <a:pPr/>
              <a:t>12.10.2011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0A90-98CC-469D-853E-DFB02ECC51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9CA9-9D2B-440F-98D7-0E7702B48855}" type="datetimeFigureOut">
              <a:rPr lang="ru-RU" smtClean="0"/>
              <a:pPr/>
              <a:t>12.10.2011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0A90-98CC-469D-853E-DFB02ECC51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9CA9-9D2B-440F-98D7-0E7702B48855}" type="datetimeFigureOut">
              <a:rPr lang="ru-RU" smtClean="0"/>
              <a:pPr/>
              <a:t>12.10.2011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0A90-98CC-469D-853E-DFB02ECC51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9CA9-9D2B-440F-98D7-0E7702B48855}" type="datetimeFigureOut">
              <a:rPr lang="ru-RU" smtClean="0"/>
              <a:pPr/>
              <a:t>12.10.2011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0A90-98CC-469D-853E-DFB02ECC51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9CA9-9D2B-440F-98D7-0E7702B48855}" type="datetimeFigureOut">
              <a:rPr lang="ru-RU" smtClean="0"/>
              <a:pPr/>
              <a:t>12.10.2011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0A90-98CC-469D-853E-DFB02ECC51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9CA9-9D2B-440F-98D7-0E7702B48855}" type="datetimeFigureOut">
              <a:rPr lang="ru-RU" smtClean="0"/>
              <a:pPr/>
              <a:t>12.10.2011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0A90-98CC-469D-853E-DFB02ECC51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9CA9-9D2B-440F-98D7-0E7702B48855}" type="datetimeFigureOut">
              <a:rPr lang="ru-RU" smtClean="0"/>
              <a:pPr/>
              <a:t>12.10.2011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0A90-98CC-469D-853E-DFB02ECC51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9CA9-9D2B-440F-98D7-0E7702B48855}" type="datetimeFigureOut">
              <a:rPr lang="ru-RU" smtClean="0"/>
              <a:pPr/>
              <a:t>12.10.2011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0A90-98CC-469D-853E-DFB02ECC51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9CA9-9D2B-440F-98D7-0E7702B48855}" type="datetimeFigureOut">
              <a:rPr lang="ru-RU" smtClean="0"/>
              <a:pPr/>
              <a:t>12.10.2011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0A90-98CC-469D-853E-DFB02ECC51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9CA9-9D2B-440F-98D7-0E7702B48855}" type="datetimeFigureOut">
              <a:rPr lang="ru-RU" smtClean="0"/>
              <a:pPr/>
              <a:t>12.10.2011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0A90-98CC-469D-853E-DFB02ECC51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9CA9-9D2B-440F-98D7-0E7702B48855}" type="datetimeFigureOut">
              <a:rPr lang="ru-RU" smtClean="0"/>
              <a:pPr/>
              <a:t>12.10.2011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E0A90-98CC-469D-853E-DFB02ECC51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89CA9-9D2B-440F-98D7-0E7702B48855}" type="datetimeFigureOut">
              <a:rPr lang="ru-RU" smtClean="0"/>
              <a:pPr/>
              <a:t>12.10.2011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E0A90-98CC-469D-853E-DFB02ECC51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2007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Возрастные особенности детей старшей группы</a:t>
            </a:r>
            <a:endParaRPr lang="ru-RU" sz="28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51520" y="1124744"/>
          <a:ext cx="864096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3" y="274638"/>
            <a:ext cx="8103489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Задачи развития детей старшей группы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8571033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851554" y="4653136"/>
            <a:ext cx="2756807" cy="1800200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эстетического восприятия действительности,</a:t>
            </a:r>
          </a:p>
          <a:p>
            <a:pPr algn="ctr"/>
            <a:r>
              <a:rPr lang="ru-RU" dirty="0" smtClean="0"/>
              <a:t> формирование интереса к музыке, живописи и т.д.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59866" y="4653136"/>
            <a:ext cx="2756807" cy="1800200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Обучение практическим навыкам рисования, лепки, выразительного чтения, певческих и художественно-творческих способностей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3242" y="4653136"/>
            <a:ext cx="2756807" cy="1800200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Формировать у детей предпосылки учебной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Задачи развития математических представлений в старшей группе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Задачи развития речи в старшей группе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Задачи развития экологических  представлений у детей в старшей группе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Задачи развития конструирования у детей  старшей группе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Задачи развития аппликации в старшей группе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Задачи развития лепки в старшей группе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373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Возрастные особенности детей старшей группы</vt:lpstr>
      <vt:lpstr>Задачи развития детей старшей группы</vt:lpstr>
      <vt:lpstr>Задачи развития математических представлений в старшей группе</vt:lpstr>
      <vt:lpstr>Задачи развития речи в старшей группе</vt:lpstr>
      <vt:lpstr>Задачи развития экологических  представлений у детей в старшей группе</vt:lpstr>
      <vt:lpstr>Задачи развития конструирования у детей  старшей группе</vt:lpstr>
      <vt:lpstr>Задачи развития аппликации в старшей группе</vt:lpstr>
      <vt:lpstr>Задачи развития лепки в старшей группе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особенности детей старшей группы</dc:title>
  <dc:creator>user</dc:creator>
  <cp:lastModifiedBy>user</cp:lastModifiedBy>
  <cp:revision>15</cp:revision>
  <dcterms:created xsi:type="dcterms:W3CDTF">2011-10-10T20:24:24Z</dcterms:created>
  <dcterms:modified xsi:type="dcterms:W3CDTF">2011-10-12T09:00:31Z</dcterms:modified>
</cp:coreProperties>
</file>