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4" r:id="rId4"/>
    <p:sldId id="268" r:id="rId5"/>
    <p:sldId id="265" r:id="rId6"/>
    <p:sldId id="267" r:id="rId7"/>
    <p:sldId id="26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7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3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928670"/>
            <a:ext cx="707236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А. ВИВАЛЬДИ «ЗИМА»</a:t>
            </a:r>
          </a:p>
          <a:p>
            <a:endParaRPr lang="ru-RU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сюиты «Времена года»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3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r="781" b="41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 advTm="3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3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3908" t="5983" r="198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Click="0" advTm="3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2498" t="5128" b="1647"/>
          <a:stretch>
            <a:fillRect/>
          </a:stretch>
        </p:blipFill>
        <p:spPr>
          <a:xfrm>
            <a:off x="0" y="0"/>
            <a:ext cx="9144000" cy="6572272"/>
          </a:xfrm>
          <a:prstGeom prst="rect">
            <a:avLst/>
          </a:prstGeom>
        </p:spPr>
      </p:pic>
    </p:spTree>
  </p:cSld>
  <p:clrMapOvr>
    <a:masterClrMapping/>
  </p:clrMapOvr>
  <p:transition spd="med" advClick="0" advTm="3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t="2051" b="1368"/>
          <a:stretch>
            <a:fillRect/>
          </a:stretch>
        </p:blipFill>
        <p:spPr>
          <a:xfrm>
            <a:off x="0" y="0"/>
            <a:ext cx="9144000" cy="6510320"/>
          </a:xfrm>
          <a:prstGeom prst="rect">
            <a:avLst/>
          </a:prstGeom>
        </p:spPr>
      </p:pic>
    </p:spTree>
  </p:cSld>
  <p:clrMapOvr>
    <a:masterClrMapping/>
  </p:clrMapOvr>
  <p:transition spd="med" advClick="0" advTm="3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71480"/>
            <a:ext cx="8607549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Творческие работы детей подготовительной логопедической группы №1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Музыка А. Вивальди из цикла «Времена года» «Зима»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 слайд – работа Риты Мардер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 слайд – работа Вики Кергетовой.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 слайд – работа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Грибушиной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Василисы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 слайд – работа Аниты Анисимовой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 слайд – работа Насти Малиновской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3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64</Words>
  <PresentationFormat>Экран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HomeNot</dc:creator>
  <cp:lastModifiedBy>HomeNot</cp:lastModifiedBy>
  <cp:revision>18</cp:revision>
  <dcterms:created xsi:type="dcterms:W3CDTF">2014-01-25T13:02:26Z</dcterms:created>
  <dcterms:modified xsi:type="dcterms:W3CDTF">2014-01-28T06:41:19Z</dcterms:modified>
</cp:coreProperties>
</file>