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6" r:id="rId2"/>
    <p:sldId id="275" r:id="rId3"/>
    <p:sldId id="258" r:id="rId4"/>
    <p:sldId id="271" r:id="rId5"/>
    <p:sldId id="265" r:id="rId6"/>
    <p:sldId id="267" r:id="rId7"/>
    <p:sldId id="268" r:id="rId8"/>
    <p:sldId id="260" r:id="rId9"/>
    <p:sldId id="273" r:id="rId10"/>
    <p:sldId id="259" r:id="rId11"/>
    <p:sldId id="27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2" end="11"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4000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4000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4000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4000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4000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4000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4000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4000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4000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4000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4000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 advClick="0" advTm="14000">
    <p:strips dir="r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&#1053;&#1040;&#1058;&#1040;&#1064;&#1040;\&#1055;&#1088;&#1077;&#1079;&#1077;&#1085;&#1090;&#1072;&#1094;&#1080;&#1080;\&#1047;&#1080;&#1084;&#1072;\The%20Amps%20-%2001%20-%20Tipp%20City.mp3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ru/url?sa=i&amp;rct=j&amp;q=&amp;esrc=s&amp;frm=1&amp;source=images&amp;cd=&amp;cad=rja&amp;docid=PbaduQNCDImuxM&amp;tbnid=_1J2hWK5nUF3LM:&amp;ved=0CAUQjRw&amp;url=http://addfun.ru/int/11417-kakie-byvayut-meteli.html&amp;ei=OOHOUq7KKPKP4gS1sYC4CA&amp;bvm=bv.59026428,d.bGE&amp;psig=AFQjCNF_l_kr3yiyvCOB98YARtuwaJXrjQ&amp;ust=1389375763432540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ru/url?sa=i&amp;rct=j&amp;q=&amp;esrc=s&amp;frm=1&amp;source=images&amp;cd=&amp;cad=rja&amp;docid=yLAxCLpXtC32wM&amp;tbnid=iZOCybfpmkMn8M:&amp;ved=0CAUQjRw&amp;url=http://shpilenok.livejournal.com/159117.html&amp;ei=OODOUuP7POOJ4ATxvYC4BA&amp;bvm=bv.59026428,d.bGE&amp;psig=AFQjCNF_l_kr3yiyvCOB98YARtuwaJXrjQ&amp;ust=1389375763432540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ru/url?sa=i&amp;rct=j&amp;q=&amp;esrc=s&amp;frm=1&amp;source=images&amp;cd=&amp;cad=rja&amp;docid=F46q8p5rPhEcBM&amp;tbnid=1IB-Avvax0yXFM:&amp;ved=0CAUQjRw&amp;url=http://wallpaper-table.ru/photo/zima/zimnjaja_metel/18-0-9831&amp;ei=-N_OUuKpGeaK4AS25IEQ&amp;bvm=bv.59026428,d.bGE&amp;psig=AFQjCNF_l_kr3yiyvCOB98YARtuwaJXrjQ&amp;ust=1389375763432540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ru/url?sa=i&amp;rct=j&amp;q=&amp;esrc=s&amp;frm=1&amp;source=images&amp;cd=&amp;cad=rja&amp;docid=pRKS47ErVjfR7M&amp;tbnid=ZI3DT-zVf2I1dM:&amp;ved=0CAUQjRw&amp;url=http://www.factroom.ru/facts/31647&amp;ei=39_OUpysNei14ATUooDQCw&amp;bvm=bv.59026428,d.bGE&amp;psig=AFQjCNF_l_kr3yiyvCOB98YARtuwaJXrjQ&amp;ust=1389375763432540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1643050"/>
            <a:ext cx="578647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b="1" spc="600" dirty="0" smtClean="0">
                <a:solidFill>
                  <a:schemeClr val="bg1">
                    <a:lumMod val="50000"/>
                  </a:schemeClr>
                </a:solidFill>
                <a:latin typeface="Monotype Corsiva" pitchFamily="66" charset="0"/>
              </a:rPr>
              <a:t>ЗИМА</a:t>
            </a:r>
            <a:endParaRPr lang="ru-RU" sz="15000" b="1" spc="600" dirty="0">
              <a:solidFill>
                <a:schemeClr val="bg1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35229" y="6215082"/>
            <a:ext cx="51087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Автор: Сеняева Наталья Павловна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14000">
    <p:strips dir="r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7376289"/>
      </p:ext>
    </p:extLst>
  </p:cSld>
  <p:clrMapOvr>
    <a:masterClrMapping/>
  </p:clrMapOvr>
  <p:transition spd="med" advClick="0" advTm="14000"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wallsgeneration.ru/images/original/metel-%5b1600x1200%5d-%5b10162029%5d.jpg"/>
          <p:cNvPicPr>
            <a:picLocks noChangeAspect="1" noChangeArrowheads="1"/>
          </p:cNvPicPr>
          <p:nvPr/>
        </p:nvPicPr>
        <p:blipFill>
          <a:blip r:embed="rId2" cstate="email"/>
          <a:srcRect r="997" b="40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714844" y="6215082"/>
            <a:ext cx="4429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Январь 2014г.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14000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6241126_ebcad30dadc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40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The Amps - 01 - Tipp Cit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med" advClick="0" advTm="14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45645642"/>
      </p:ext>
    </p:extLst>
  </p:cSld>
  <p:clrMapOvr>
    <a:masterClrMapping/>
  </p:clrMapOvr>
  <p:transition spd="med" advClick="0" advTm="14000"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addfun.ru/uploads/posts/2013-01/1357677982_1295192039_ECE5F2E5EBFC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4000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c.pics.livejournal.com/shpilenok/17995238/480252/480252_original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4000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allpaper-table.ru/_ph/18/2/557199152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4000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factroom.ru/wp-content/uploads/2013/03/12-550x369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4000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06750100"/>
      </p:ext>
    </p:extLst>
  </p:cSld>
  <p:clrMapOvr>
    <a:masterClrMapping/>
  </p:clrMapOvr>
  <p:transition spd="med" advClick="0" advTm="14000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look.com.ua/download.php?file=201210/1920x1200/look.com.ua-4919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4000"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</TotalTime>
  <Words>9</Words>
  <Application>Microsoft Office PowerPoint</Application>
  <PresentationFormat>Экран (4:3)</PresentationFormat>
  <Paragraphs>3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HomeNot</cp:lastModifiedBy>
  <cp:revision>35</cp:revision>
  <dcterms:created xsi:type="dcterms:W3CDTF">2014-01-09T12:42:46Z</dcterms:created>
  <dcterms:modified xsi:type="dcterms:W3CDTF">2014-01-28T07:18:25Z</dcterms:modified>
</cp:coreProperties>
</file>