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18DB-B5B8-4253-B700-3F29C97F671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8A83-3AA9-4DBB-8735-4AE3F48195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18DB-B5B8-4253-B700-3F29C97F671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8A83-3AA9-4DBB-8735-4AE3F481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18DB-B5B8-4253-B700-3F29C97F671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8A83-3AA9-4DBB-8735-4AE3F481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18DB-B5B8-4253-B700-3F29C97F671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8A83-3AA9-4DBB-8735-4AE3F481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18DB-B5B8-4253-B700-3F29C97F671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F08A83-3AA9-4DBB-8735-4AE3F481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18DB-B5B8-4253-B700-3F29C97F671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8A83-3AA9-4DBB-8735-4AE3F481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18DB-B5B8-4253-B700-3F29C97F671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8A83-3AA9-4DBB-8735-4AE3F481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18DB-B5B8-4253-B700-3F29C97F671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8A83-3AA9-4DBB-8735-4AE3F481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18DB-B5B8-4253-B700-3F29C97F671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8A83-3AA9-4DBB-8735-4AE3F481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18DB-B5B8-4253-B700-3F29C97F671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8A83-3AA9-4DBB-8735-4AE3F481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18DB-B5B8-4253-B700-3F29C97F671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08A83-3AA9-4DBB-8735-4AE3F481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5018DB-B5B8-4253-B700-3F29C97F6716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F08A83-3AA9-4DBB-8735-4AE3F4819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4;&#1072;\AppData\Local\Microsoft\Windows\Temporary%20Internet%20Files\Content.IE5\ZRAJEURG\MS900082189%5b1%5d.mid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4;&#1072;\Music\&#1044;&#1045;&#1058;&#1057;&#1050;&#1048;&#1049;%20&#1057;&#1040;&#1044;\&#1052;&#1091;&#1079;&#1099;&#1082;&#1072;&#1083;&#1100;&#1085;&#1099;&#1077;%20&#1080;&#1085;&#1089;&#1090;&#1088;&#1091;&#1084;&#1077;&#1085;&#1090;&#1099;%20-%20&#1087;&#1088;&#1080;&#1084;&#1077;&#1088;&#1099;\&#1060;&#1083;&#1077;&#1081;&#1090;&#1072;\Nikolay_Popov,_fleyt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4;&#1072;\Music\&#1044;&#1045;&#1058;&#1057;&#1050;&#1048;&#1049;%20&#1057;&#1040;&#1044;\&#1052;&#1091;&#1079;&#1099;&#1082;&#1072;&#1083;&#1100;&#1085;&#1099;&#1077;%20&#1080;&#1085;&#1089;&#1090;&#1088;&#1091;&#1084;&#1077;&#1085;&#1090;&#1099;%20-%20&#1087;&#1088;&#1080;&#1084;&#1077;&#1088;&#1099;\&#1057;&#1082;&#1088;&#1080;&#1087;&#1082;&#1072;\quot_nota_artistica_quot_-_id_28903872_mp3sound.biz%20&#1051;.%20&#1040;&#1085;&#1076;&#1077;&#1088;&#1089;&#1086;&#1085;.%20&#1055;&#1091;&#1089;&#1090;&#1103;&#1095;&#1086;&#1082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4;&#1072;\Music\&#1044;&#1045;&#1058;&#1057;&#1050;&#1048;&#1049;%20&#1057;&#1040;&#1044;\&#1052;&#1091;&#1079;&#1099;&#1082;&#1072;&#1083;&#1100;&#1085;&#1099;&#1077;%20&#1080;&#1085;&#1089;&#1090;&#1088;&#1091;&#1084;&#1077;&#1085;&#1090;&#1099;%20-%20&#1087;&#1088;&#1080;&#1084;&#1077;&#1088;&#1099;\&#1060;&#1086;&#1088;&#1090;&#1077;&#1087;&#1080;&#1072;&#1085;&#1086;\&#1056;&#1072;&#1093;&#1084;&#1072;&#1085;&#1080;&#1085;&#1086;&#1074;.%20&#1048;&#1090;&#1072;&#1083;&#1100;&#1103;&#1085;&#1089;&#1082;&#1072;&#1103;%20&#1055;&#1086;&#1083;&#1100;&#1082;&#1072;%20&#1074;%204%20&#1088;&#1091;&#1082;&#1080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4;&#1072;\AppData\Local\Microsoft\Windows\Temporary%20Internet%20Files\Content.IE5\G97LSODC\MS900082181%5b1%5d.mid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Узнай музыкальный инструмент!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Играем вместе!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MOI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797152"/>
            <a:ext cx="1028700" cy="1285875"/>
          </a:xfrm>
          <a:prstGeom prst="rect">
            <a:avLst/>
          </a:prstGeom>
        </p:spPr>
      </p:pic>
      <p:pic>
        <p:nvPicPr>
          <p:cNvPr id="6" name="MS900082189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27984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бой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176973">
            <a:off x="677680" y="139575"/>
            <a:ext cx="3888432" cy="2523263"/>
          </a:xfrm>
          <a:prstGeom prst="rect">
            <a:avLst/>
          </a:prstGeom>
        </p:spPr>
      </p:pic>
      <p:pic>
        <p:nvPicPr>
          <p:cNvPr id="4" name="Рисунок 3" descr="саксофон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40679">
            <a:off x="646946" y="2612546"/>
            <a:ext cx="2448272" cy="3893012"/>
          </a:xfrm>
          <a:prstGeom prst="rect">
            <a:avLst/>
          </a:prstGeom>
        </p:spPr>
      </p:pic>
      <p:pic>
        <p:nvPicPr>
          <p:cNvPr id="6" name="Рисунок 5" descr="тромбон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260648"/>
            <a:ext cx="3486646" cy="3486646"/>
          </a:xfrm>
          <a:prstGeom prst="rect">
            <a:avLst/>
          </a:prstGeom>
        </p:spPr>
      </p:pic>
      <p:pic>
        <p:nvPicPr>
          <p:cNvPr id="7" name="Рисунок 6" descr="флейта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30384">
            <a:off x="4067944" y="3717032"/>
            <a:ext cx="4450640" cy="288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784" y="242088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Нежный тонкий голосок, </a:t>
            </a:r>
            <a:br>
              <a:rPr lang="ru-RU" sz="2000" b="1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Словно дует ветерок.</a:t>
            </a:r>
            <a:br>
              <a:rPr lang="ru-RU" sz="2000" b="1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И сама, как фея-то,</a:t>
            </a:r>
            <a:br>
              <a:rPr lang="ru-RU" sz="2000" b="1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b="1" dirty="0" err="1" smtClean="0">
                <a:solidFill>
                  <a:srgbClr val="0070C0"/>
                </a:solidFill>
                <a:latin typeface="+mj-lt"/>
              </a:rPr>
              <a:t>Стройненькая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…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miFlu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04664"/>
            <a:ext cx="2088232" cy="4884047"/>
          </a:xfrm>
          <a:prstGeom prst="rect">
            <a:avLst/>
          </a:prstGeom>
        </p:spPr>
      </p:pic>
      <p:pic>
        <p:nvPicPr>
          <p:cNvPr id="6" name="Рисунок 5" descr="девочка со свирелью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988840"/>
            <a:ext cx="3744416" cy="4000246"/>
          </a:xfrm>
          <a:prstGeom prst="rect">
            <a:avLst/>
          </a:prstGeom>
        </p:spPr>
      </p:pic>
      <p:pic>
        <p:nvPicPr>
          <p:cNvPr id="8" name="Nikolay_Popov,_fley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60032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пка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260648"/>
            <a:ext cx="2592288" cy="2592288"/>
          </a:xfrm>
          <a:prstGeom prst="rect">
            <a:avLst/>
          </a:prstGeom>
        </p:spPr>
      </p:pic>
      <p:pic>
        <p:nvPicPr>
          <p:cNvPr id="3" name="Рисунок 2" descr="гитар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3768">
            <a:off x="5318304" y="3438273"/>
            <a:ext cx="3240360" cy="3240360"/>
          </a:xfrm>
          <a:prstGeom prst="rect">
            <a:avLst/>
          </a:prstGeom>
        </p:spPr>
      </p:pic>
      <p:pic>
        <p:nvPicPr>
          <p:cNvPr id="4" name="Рисунок 3" descr="контрабас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92815">
            <a:off x="-188741" y="1362641"/>
            <a:ext cx="4032448" cy="5181400"/>
          </a:xfrm>
          <a:prstGeom prst="rect">
            <a:avLst/>
          </a:prstGeom>
        </p:spPr>
      </p:pic>
      <p:pic>
        <p:nvPicPr>
          <p:cNvPr id="5" name="Рисунок 4" descr="банджо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DF9"/>
              </a:clrFrom>
              <a:clrTo>
                <a:srgbClr val="FFFDF9">
                  <a:alpha val="0"/>
                </a:srgbClr>
              </a:clrTo>
            </a:clrChange>
          </a:blip>
          <a:stretch>
            <a:fillRect/>
          </a:stretch>
        </p:blipFill>
        <p:spPr>
          <a:xfrm rot="17128858">
            <a:off x="1837522" y="-829966"/>
            <a:ext cx="2313408" cy="38556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27784" y="28529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Как будто девушка запела,</a:t>
            </a:r>
            <a:br>
              <a:rPr lang="ru-RU" sz="2000" b="1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И в зале словно посветлело.</a:t>
            </a:r>
            <a:br>
              <a:rPr lang="ru-RU" sz="2000" b="1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Скользит мелодия так гибко.</a:t>
            </a:r>
            <a:br>
              <a:rPr lang="ru-RU" sz="2000" b="1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Затихло все: играет…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т-скрипач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8680"/>
            <a:ext cx="3096344" cy="3096344"/>
          </a:xfrm>
          <a:prstGeom prst="rect">
            <a:avLst/>
          </a:prstGeom>
        </p:spPr>
      </p:pic>
      <p:pic>
        <p:nvPicPr>
          <p:cNvPr id="5" name="Рисунок 4" descr="скрипка - анимация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132856"/>
            <a:ext cx="3294366" cy="4392488"/>
          </a:xfrm>
          <a:prstGeom prst="rect">
            <a:avLst/>
          </a:prstGeom>
        </p:spPr>
      </p:pic>
      <p:pic>
        <p:nvPicPr>
          <p:cNvPr id="6" name="Рисунок 5" descr="пёс-скрипач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332656"/>
            <a:ext cx="3129136" cy="3129136"/>
          </a:xfrm>
          <a:prstGeom prst="rect">
            <a:avLst/>
          </a:prstGeom>
        </p:spPr>
      </p:pic>
      <p:pic>
        <p:nvPicPr>
          <p:cNvPr id="7" name="quot_nota_artistica_quot_-_id_28903872_mp3sound.biz Л. Андерсон. Пустяч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572000" y="14847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тезато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61284">
            <a:off x="5065570" y="211268"/>
            <a:ext cx="3760655" cy="2304256"/>
          </a:xfrm>
          <a:prstGeom prst="rect">
            <a:avLst/>
          </a:prstGeom>
        </p:spPr>
      </p:pic>
      <p:pic>
        <p:nvPicPr>
          <p:cNvPr id="5" name="Рисунок 4" descr="клавесин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348880"/>
            <a:ext cx="3340348" cy="4073451"/>
          </a:xfrm>
          <a:prstGeom prst="rect">
            <a:avLst/>
          </a:prstGeom>
        </p:spPr>
      </p:pic>
      <p:pic>
        <p:nvPicPr>
          <p:cNvPr id="9" name="Рисунок 8" descr="рояль 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492896"/>
            <a:ext cx="4032448" cy="40324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69269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У большого инструмента есть и струны, и педаль,</a:t>
            </a:r>
            <a:br>
              <a:rPr lang="ru-RU" sz="2000" b="1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Несомненно, это звонкий, величавый наш... 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яль - анимация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692696"/>
            <a:ext cx="3600400" cy="3600400"/>
          </a:xfrm>
          <a:prstGeom prst="rect">
            <a:avLst/>
          </a:prstGeom>
        </p:spPr>
      </p:pic>
      <p:pic>
        <p:nvPicPr>
          <p:cNvPr id="5" name="Рисунок 4" descr="рояль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420888"/>
            <a:ext cx="3744416" cy="3744416"/>
          </a:xfrm>
          <a:prstGeom prst="rect">
            <a:avLst/>
          </a:prstGeom>
        </p:spPr>
      </p:pic>
      <p:pic>
        <p:nvPicPr>
          <p:cNvPr id="9" name="Рахманинов. Итальянская Полька в 4 ру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8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1" y="1742391"/>
            <a:ext cx="2304256" cy="2060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429309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+mj-lt"/>
              </a:rPr>
              <a:t>ОТЛИЧНО!!!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MS900082181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24128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444</TotalTime>
  <Words>28</Words>
  <Application>Microsoft Office PowerPoint</Application>
  <PresentationFormat>Экран (4:3)</PresentationFormat>
  <Paragraphs>6</Paragraphs>
  <Slides>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Узнай музыкальный инструмент!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Узнай музыкальный инструмент!</dc:title>
  <dc:creator>Мама</dc:creator>
  <cp:lastModifiedBy>Мама</cp:lastModifiedBy>
  <cp:revision>44</cp:revision>
  <dcterms:created xsi:type="dcterms:W3CDTF">2012-11-04T20:15:48Z</dcterms:created>
  <dcterms:modified xsi:type="dcterms:W3CDTF">2012-11-06T10:49:18Z</dcterms:modified>
</cp:coreProperties>
</file>