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31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98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2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9243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72" y="1600200"/>
            <a:ext cx="80010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E4FCB-F072-4F3C-AB65-422DED7BE9A5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DB053-7564-427D-905E-AF4AC72EE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571480"/>
            <a:ext cx="8001056" cy="846158"/>
          </a:xfrm>
        </p:spPr>
        <p:txBody>
          <a:bodyPr/>
          <a:lstStyle/>
          <a:p>
            <a:r>
              <a:rPr lang="ru-RU" b="1" i="1" dirty="0" smtClean="0"/>
              <a:t>Весёлая математика</a:t>
            </a:r>
            <a:endParaRPr lang="ru-RU" b="1" i="1" dirty="0"/>
          </a:p>
        </p:txBody>
      </p:sp>
      <p:pic>
        <p:nvPicPr>
          <p:cNvPr id="5" name="Содержимое 4" descr="дети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2566" y="1847909"/>
            <a:ext cx="4704012" cy="4081422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Три. Три утенка</a:t>
            </a:r>
            <a:endParaRPr lang="ru-RU" b="1" i="1" dirty="0"/>
          </a:p>
        </p:txBody>
      </p:sp>
      <p:pic>
        <p:nvPicPr>
          <p:cNvPr id="7" name="Содержимое 6" descr="3 руками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4414" y="2071678"/>
            <a:ext cx="2857520" cy="3429024"/>
          </a:xfrm>
        </p:spPr>
      </p:pic>
      <p:pic>
        <p:nvPicPr>
          <p:cNvPr id="8" name="Содержимое 7" descr="три утенк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2285992"/>
            <a:ext cx="3214710" cy="278608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571480"/>
            <a:ext cx="7572428" cy="86362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Цифра четыре</a:t>
            </a:r>
            <a:endParaRPr lang="ru-RU" sz="4400" b="1" i="1" dirty="0"/>
          </a:p>
        </p:txBody>
      </p:sp>
      <p:pic>
        <p:nvPicPr>
          <p:cNvPr id="7" name="Содержимое 6" descr="цифра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571612"/>
            <a:ext cx="2786082" cy="3786213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785786" y="1435100"/>
            <a:ext cx="3000396" cy="4691063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За тремя идут четыре,</a:t>
            </a:r>
          </a:p>
          <a:p>
            <a:r>
              <a:rPr lang="ru-RU" sz="2800" i="1" dirty="0" smtClean="0">
                <a:solidFill>
                  <a:srgbClr val="FF0000"/>
                </a:solidFill>
              </a:rPr>
              <a:t>Острый локоть </a:t>
            </a:r>
            <a:r>
              <a:rPr lang="ru-RU" sz="2800" i="1" dirty="0" err="1" smtClean="0">
                <a:solidFill>
                  <a:srgbClr val="FF0000"/>
                </a:solidFill>
              </a:rPr>
              <a:t>оттопыря</a:t>
            </a:r>
            <a:r>
              <a:rPr lang="ru-RU" sz="2800" i="1" dirty="0" smtClean="0">
                <a:solidFill>
                  <a:srgbClr val="FF0000"/>
                </a:solidFill>
              </a:rPr>
              <a:t>!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Четыре цветка, четыре щенка</a:t>
            </a:r>
            <a:endParaRPr lang="ru-RU" b="1" i="1" dirty="0"/>
          </a:p>
        </p:txBody>
      </p:sp>
      <p:pic>
        <p:nvPicPr>
          <p:cNvPr id="6" name="Содержимое 5" descr="4 цвет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3071810"/>
            <a:ext cx="3429024" cy="2571767"/>
          </a:xfrm>
        </p:spPr>
      </p:pic>
      <p:pic>
        <p:nvPicPr>
          <p:cNvPr id="7" name="Содержимое 6" descr="4 щенк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1643050"/>
            <a:ext cx="3924300" cy="267413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3050"/>
            <a:ext cx="7786742" cy="1162050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Цифра пять</a:t>
            </a:r>
            <a:endParaRPr lang="ru-RU" sz="4400" b="1" i="1" dirty="0"/>
          </a:p>
        </p:txBody>
      </p:sp>
      <p:pic>
        <p:nvPicPr>
          <p:cNvPr id="4" name="Содержимое 3" descr="лол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357298"/>
            <a:ext cx="2857520" cy="3929089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14348" y="1435100"/>
            <a:ext cx="3429024" cy="46910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А потом пошла плясать по  тетради цифра пять!!!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Руку вправо протянула,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Ножку круто изогнула!!!  </a:t>
            </a:r>
            <a:endParaRPr lang="ru-RU" sz="2800" dirty="0" smtClean="0">
              <a:solidFill>
                <a:srgbClr val="FF0000"/>
              </a:solidFill>
            </a:endParaRPr>
          </a:p>
          <a:p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Пять львов</a:t>
            </a:r>
            <a:endParaRPr lang="ru-RU" b="1" i="1" dirty="0"/>
          </a:p>
        </p:txBody>
      </p:sp>
      <p:pic>
        <p:nvPicPr>
          <p:cNvPr id="4" name="Содержимое 3" descr="5 пят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643050"/>
            <a:ext cx="5786478" cy="392909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Сосчитай</a:t>
            </a:r>
            <a:endParaRPr lang="ru-RU" b="1" i="1" dirty="0"/>
          </a:p>
        </p:txBody>
      </p:sp>
      <p:pic>
        <p:nvPicPr>
          <p:cNvPr id="4" name="Содержимое 3" descr="дети 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714488"/>
            <a:ext cx="5786478" cy="392909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Математика –царица  всех наук</a:t>
            </a:r>
            <a:endParaRPr lang="ru-RU" i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643174" y="1714488"/>
            <a:ext cx="428628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Учит нас она считать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 фигуры узнавать.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Объясняет цифры, знаки,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И задачки как решать!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Знать где лево, а где право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Знать длину и ширину.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Понимать значение: "равный",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"Больше", "меньше", высоту.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Математика - точна,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Математика - нужна!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Дети любят всё считать,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Нужно только понимать</a:t>
            </a:r>
            <a:r>
              <a:rPr kumimoji="0" lang="ru-RU" sz="13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Цифра 1</a:t>
            </a:r>
            <a:endParaRPr lang="ru-RU" b="1" i="1" dirty="0"/>
          </a:p>
        </p:txBody>
      </p:sp>
      <p:pic>
        <p:nvPicPr>
          <p:cNvPr id="6" name="Содержимое 5" descr="цифра 1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643050"/>
            <a:ext cx="3143272" cy="3929090"/>
          </a:xfrm>
        </p:spPr>
      </p:pic>
      <p:sp>
        <p:nvSpPr>
          <p:cNvPr id="7" name="Прямоугольник 6"/>
          <p:cNvSpPr/>
          <p:nvPr/>
        </p:nvSpPr>
        <p:spPr>
          <a:xfrm>
            <a:off x="5000628" y="1785927"/>
            <a:ext cx="30718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solidFill>
                  <a:srgbClr val="C00000"/>
                </a:solidFill>
              </a:rPr>
              <a:t>Вот один иль единица,</a:t>
            </a:r>
          </a:p>
          <a:p>
            <a:r>
              <a:rPr lang="ru-RU" sz="3200" i="1" dirty="0" smtClean="0">
                <a:solidFill>
                  <a:srgbClr val="C00000"/>
                </a:solidFill>
              </a:rPr>
              <a:t> Очень тонкая, как спица!!!!</a:t>
            </a:r>
            <a:endParaRPr lang="ru-RU" sz="3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i="1" dirty="0" smtClean="0"/>
              <a:t>1 корова</a:t>
            </a:r>
            <a:endParaRPr lang="ru-RU" sz="6600" b="1" i="1" dirty="0"/>
          </a:p>
        </p:txBody>
      </p:sp>
      <p:pic>
        <p:nvPicPr>
          <p:cNvPr id="4" name="Содержимое 3" descr="358orig-korov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714488"/>
            <a:ext cx="6357982" cy="407196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Один велосипед</a:t>
            </a:r>
            <a:endParaRPr lang="ru-RU" b="1" i="1" dirty="0"/>
          </a:p>
        </p:txBody>
      </p:sp>
      <p:pic>
        <p:nvPicPr>
          <p:cNvPr id="4" name="Содержимое 3" descr="359orig-odin-velosip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813402"/>
            <a:ext cx="6286544" cy="361586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Цифра 2</a:t>
            </a:r>
            <a:endParaRPr lang="ru-RU" b="1" i="1" dirty="0"/>
          </a:p>
        </p:txBody>
      </p:sp>
      <p:pic>
        <p:nvPicPr>
          <p:cNvPr id="9" name="Содержимое 8" descr="цифра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142984"/>
            <a:ext cx="2571768" cy="4428417"/>
          </a:xfrm>
        </p:spPr>
      </p:pic>
      <p:sp>
        <p:nvSpPr>
          <p:cNvPr id="4" name="Прямоугольник 3"/>
          <p:cNvSpPr/>
          <p:nvPr/>
        </p:nvSpPr>
        <p:spPr>
          <a:xfrm>
            <a:off x="4572000" y="1500174"/>
            <a:ext cx="25003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А вот это цифра два. Полюбуйся, какова: Выгибает двойка шею, Волочится хвост за нею</a:t>
            </a:r>
            <a:r>
              <a:rPr lang="en-US" sz="2400" b="1" i="1" dirty="0" smtClean="0">
                <a:solidFill>
                  <a:srgbClr val="C00000"/>
                </a:solidFill>
              </a:rPr>
              <a:t>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Два ребенка</a:t>
            </a:r>
            <a:endParaRPr lang="ru-RU" b="1" i="1" dirty="0"/>
          </a:p>
        </p:txBody>
      </p:sp>
      <p:pic>
        <p:nvPicPr>
          <p:cNvPr id="4" name="Содержимое 3" descr="дети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85926"/>
            <a:ext cx="5286412" cy="35719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001056" cy="939784"/>
          </a:xfrm>
        </p:spPr>
        <p:txBody>
          <a:bodyPr/>
          <a:lstStyle/>
          <a:p>
            <a:r>
              <a:rPr lang="ru-RU" b="1" i="1" dirty="0" smtClean="0"/>
              <a:t>Две кастрюли</a:t>
            </a:r>
            <a:endParaRPr lang="ru-RU" b="1" i="1" dirty="0"/>
          </a:p>
        </p:txBody>
      </p:sp>
      <p:pic>
        <p:nvPicPr>
          <p:cNvPr id="4" name="Содержимое 3" descr="кастрюл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428736"/>
            <a:ext cx="5929354" cy="407196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3050"/>
            <a:ext cx="7358114" cy="1012810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/>
              <a:t>Цифра 3</a:t>
            </a:r>
            <a:endParaRPr lang="ru-RU" sz="4400" i="1" dirty="0"/>
          </a:p>
        </p:txBody>
      </p:sp>
      <p:pic>
        <p:nvPicPr>
          <p:cNvPr id="4" name="Содержимое 3" descr="трой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1500174"/>
            <a:ext cx="2714644" cy="4000527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857224" y="1435100"/>
            <a:ext cx="2608289" cy="4691063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А за двойкой посмотри - выступает цифра три,</a:t>
            </a:r>
          </a:p>
          <a:p>
            <a:r>
              <a:rPr lang="ru-RU" sz="2800" i="1" dirty="0" smtClean="0">
                <a:solidFill>
                  <a:srgbClr val="FF0000"/>
                </a:solidFill>
              </a:rPr>
              <a:t>Тройка третий из значков –</a:t>
            </a:r>
          </a:p>
          <a:p>
            <a:r>
              <a:rPr lang="ru-RU" sz="2800" i="1" dirty="0" smtClean="0">
                <a:solidFill>
                  <a:srgbClr val="FF0000"/>
                </a:solidFill>
              </a:rPr>
              <a:t>Состоит из двух крючков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9_elementarysch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TS101908704</Template>
  <TotalTime>788</TotalTime>
  <Words>174</Words>
  <Application>Microsoft Office PowerPoint</Application>
  <PresentationFormat>Экран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9_elementarysch</vt:lpstr>
      <vt:lpstr>Весёлая математика</vt:lpstr>
      <vt:lpstr>Математика –царица  всех наук</vt:lpstr>
      <vt:lpstr>Цифра 1</vt:lpstr>
      <vt:lpstr>1 корова</vt:lpstr>
      <vt:lpstr>Один велосипед</vt:lpstr>
      <vt:lpstr>Цифра 2</vt:lpstr>
      <vt:lpstr>Два ребенка</vt:lpstr>
      <vt:lpstr>Две кастрюли</vt:lpstr>
      <vt:lpstr>Цифра 3</vt:lpstr>
      <vt:lpstr>Три. Три утенка</vt:lpstr>
      <vt:lpstr>Цифра четыре</vt:lpstr>
      <vt:lpstr>Четыре цветка, четыре щенка</vt:lpstr>
      <vt:lpstr>Цифра пять</vt:lpstr>
      <vt:lpstr>Пять львов</vt:lpstr>
      <vt:lpstr>Сосчитай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Весёлая математика</dc:title>
  <dc:creator>Климсан</dc:creator>
  <cp:lastModifiedBy>Климсан</cp:lastModifiedBy>
  <cp:revision>39</cp:revision>
  <dcterms:created xsi:type="dcterms:W3CDTF">2013-10-06T08:06:05Z</dcterms:created>
  <dcterms:modified xsi:type="dcterms:W3CDTF">2015-03-15T20:40:08Z</dcterms:modified>
</cp:coreProperties>
</file>