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4" autoAdjust="0"/>
  </p:normalViewPr>
  <p:slideViewPr>
    <p:cSldViewPr>
      <p:cViewPr varScale="1">
        <p:scale>
          <a:sx n="41" d="100"/>
          <a:sy n="41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8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0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CBF4-B502-4BAA-85F9-4D6AA340E60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УЛИТКИ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ГБОУ СОШ №883 Северо-западное окружное управление образования                                                      2014 год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улитки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564905"/>
            <a:ext cx="16192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9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улитка,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не бойся,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на ладошку,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не залезай.                                      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Разгляжу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поближе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Просто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успокойся,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рожки.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Насмотреться дай!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ЖИВУТ УЛИТКИ?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ЕДЯТ УЛИТКИ?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 УЛИТКИ НОГА?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МАЛЫШИ-УЛИТКИ?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 УЛИТКИ ГЛАЗКИ?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СЛЫШИТ УЛИТКА?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ВСЕ ЗНАЕМ!</a:t>
            </a:r>
            <a:endParaRPr lang="ru-RU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1800200" cy="12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9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живет улитка! Ее зовут Турбо.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очень активная и любопытная……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….но почти весь день у нее «тихий час»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039985" cy="3816424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40188" cy="3816424"/>
          </a:xfrm>
        </p:spPr>
      </p:pic>
    </p:spTree>
    <p:extLst>
      <p:ext uri="{BB962C8B-B14F-4D97-AF65-F5344CB8AC3E}">
        <p14:creationId xmlns:p14="http://schemas.microsoft.com/office/powerpoint/2010/main" val="306516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узнали, что…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Бананы улитке нравятся больше, чем огурцы.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79"/>
            <a:ext cx="2825247" cy="377728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она очень любит молоко!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4041775" cy="3672407"/>
          </a:xfrm>
        </p:spPr>
      </p:pic>
    </p:spTree>
    <p:extLst>
      <p:ext uri="{BB962C8B-B14F-4D97-AF65-F5344CB8AC3E}">
        <p14:creationId xmlns:p14="http://schemas.microsoft.com/office/powerpoint/2010/main" val="88194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лепили и рисовали.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Турбо растерялась и решила спрятаться…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_02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040188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для портретов ей позировать понравилось…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_02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5992"/>
            <a:ext cx="4041775" cy="3786214"/>
          </a:xfrm>
        </p:spPr>
      </p:pic>
    </p:spTree>
    <p:extLst>
      <p:ext uri="{BB962C8B-B14F-4D97-AF65-F5344CB8AC3E}">
        <p14:creationId xmlns:p14="http://schemas.microsoft.com/office/powerpoint/2010/main" val="183026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Мы наблюдали как   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наша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648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 росла быстро, потому что мы…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1277"/>
            <a:ext cx="4040188" cy="26984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480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…кормили ее вкусно и полезно!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4098" name="Picture 2" descr="F:\улитки\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3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 потом у Турбо            появились малыши!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было очень много и мы чуть-чуть растерялись….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40188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наши воспитатели вооружились научными знаниями и мы стали выращивать малышей!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4041775" cy="3816424"/>
          </a:xfrm>
        </p:spPr>
      </p:pic>
      <p:pic>
        <p:nvPicPr>
          <p:cNvPr id="2050" name="Picture 2" descr="F:\улитки\Улит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872207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из нашего проекта Вы узнаете: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1" y="1600200"/>
            <a:ext cx="3022937" cy="4525963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каждый день ухаживаем за Турбо. Как кормим, купаем и гуляем.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Турбо запечатала свой домик и собралась спать, а мы ее будили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Турбо переезжала в новый дом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родители помогли устроить выставку.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росли малыши и как мы искали им новый дом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главное, Вы узнаете какие улитки интересные и удивительные!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8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4362"/>
            <a:ext cx="6400800" cy="121443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– дети средней группы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разработали воспитатели:</a:t>
            </a:r>
          </a:p>
          <a:p>
            <a:pPr algn="l"/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Дремова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Анатольевна</a:t>
            </a:r>
          </a:p>
          <a:p>
            <a:pPr algn="l"/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Симанькина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Александровна</a:t>
            </a:r>
          </a:p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улитки\Ули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2433637"/>
            <a:ext cx="2047875" cy="18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76306"/>
      </p:ext>
    </p:extLst>
  </p:cSld>
  <p:clrMapOvr>
    <a:masterClrMapping/>
  </p:clrMapOvr>
</p:sld>
</file>

<file path=ppt/theme/theme1.xml><?xml version="1.0" encoding="utf-8"?>
<a:theme xmlns:a="http://schemas.openxmlformats.org/drawingml/2006/main" name="неж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нежность</Template>
  <TotalTime>259</TotalTime>
  <Words>264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нежность</vt:lpstr>
      <vt:lpstr>Исследовательский проект УДИВИТЕЛЬНЫЕ УЛИТКИ </vt:lpstr>
      <vt:lpstr>Милая улитка,                                                                 Ты меня не бойся, Сядь мне на ладошку,                                                     В дом не залезай.                                        Разгляжу поближе                                                            Просто успокойся, Маленькие рожки.                                                Насмотреться дай! </vt:lpstr>
      <vt:lpstr>У нас живет улитка! Ее зовут Турбо.</vt:lpstr>
      <vt:lpstr>Мы узнали, что…</vt:lpstr>
      <vt:lpstr>Мы лепили и рисовали.</vt:lpstr>
      <vt:lpstr>                 Мы наблюдали как    растет наша Турбо.</vt:lpstr>
      <vt:lpstr>               А потом у Турбо            появились малыши!</vt:lpstr>
      <vt:lpstr>А еще из нашего проекта Вы узнаете: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User</dc:creator>
  <cp:lastModifiedBy>Юрий</cp:lastModifiedBy>
  <cp:revision>23</cp:revision>
  <dcterms:created xsi:type="dcterms:W3CDTF">2014-03-16T08:08:49Z</dcterms:created>
  <dcterms:modified xsi:type="dcterms:W3CDTF">2014-08-14T11:49:13Z</dcterms:modified>
</cp:coreProperties>
</file>