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33D7-3A23-40E4-857A-4C8205558232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ABAE-3D50-42DA-97C7-F4BA5DED5D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33D7-3A23-40E4-857A-4C8205558232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ABAE-3D50-42DA-97C7-F4BA5DED5D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33D7-3A23-40E4-857A-4C8205558232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ABAE-3D50-42DA-97C7-F4BA5DED5D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33D7-3A23-40E4-857A-4C8205558232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ABAE-3D50-42DA-97C7-F4BA5DED5D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33D7-3A23-40E4-857A-4C8205558232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ABAE-3D50-42DA-97C7-F4BA5DED5D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33D7-3A23-40E4-857A-4C8205558232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ABAE-3D50-42DA-97C7-F4BA5DED5D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33D7-3A23-40E4-857A-4C8205558232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ABAE-3D50-42DA-97C7-F4BA5DED5D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33D7-3A23-40E4-857A-4C8205558232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ABAE-3D50-42DA-97C7-F4BA5DED5D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33D7-3A23-40E4-857A-4C8205558232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ABAE-3D50-42DA-97C7-F4BA5DED5D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33D7-3A23-40E4-857A-4C8205558232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ABAE-3D50-42DA-97C7-F4BA5DED5D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33D7-3A23-40E4-857A-4C8205558232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ABAE-3D50-42DA-97C7-F4BA5DED5D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433D7-3A23-40E4-857A-4C8205558232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2ABAE-3D50-42DA-97C7-F4BA5DED5DF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142852"/>
            <a:ext cx="4286280" cy="6572296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142852"/>
            <a:ext cx="4286280" cy="6572296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https://encrypted-tbn3.gstatic.com/images?q=tbn:ANd9GcRRKzUhQ3JhVC8vo5dzGjsFJbVTS9yNNL4lpeZW1e7bHoo9Omo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57166"/>
            <a:ext cx="1510192" cy="1214446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857752" y="1785926"/>
            <a:ext cx="4071966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              Подвижная игра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                     «Зебра»</a:t>
            </a:r>
            <a:endParaRPr kumimoji="0" lang="ru-RU" sz="2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                 (на время и точность исполнения)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Подготовка к игре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Играющие делятся на команды.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Атрибуты: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9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Полоски белой бумаги (картона) на одну меньше, чем участников в команде.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Правила игры: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Всем участникам в каждой команде, кроме последнего, раздаётся по полоске белой бумаги (картона). Первый участник кладёт полосу, встаёт на неё и возвращается к своей команде. Второй шагает строго по своей полосе, кладёт свою «ступеньку» зебры и возвращается обратно. Последний участник шагает по всем полоскам, возвращаясь, собирает их.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3446538"/>
            <a:ext cx="4142718" cy="312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57158" y="428604"/>
            <a:ext cx="3786214" cy="27860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подвижныеИгры</a:t>
            </a:r>
            <a:endParaRPr lang="ru-RU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 ПДД </a:t>
            </a:r>
            <a:endParaRPr lang="ru-RU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36096" y="3789040"/>
            <a:ext cx="3564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142852"/>
            <a:ext cx="4286280" cy="6572296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142852"/>
            <a:ext cx="4286280" cy="6572296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000628" y="1571612"/>
            <a:ext cx="37861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2" y="428604"/>
            <a:ext cx="4143404" cy="60631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24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                       Подвижная игра</a:t>
            </a:r>
            <a:r>
              <a:rPr kumimoji="0" lang="ru-RU" sz="24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                           </a:t>
            </a:r>
            <a:r>
              <a:rPr kumimoji="0" lang="ru-RU" sz="24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«Автобусы»</a:t>
            </a:r>
            <a:endParaRPr kumimoji="0" lang="ru-RU" sz="2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               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(быстрая ходьба)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Цель: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формировать умение ходить друг за другом небольшими группами. Уточнить представление о транспорте и правила поведения в автобусе, учить действовать сообща.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Подготовка к игре: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Дети делятся на «Автобусы» (команды), в каждом «автобусе»  выбирается водитель.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Атрибуты: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9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Цветные флажки на подставке (по одному на команду);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9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Рули (по одному на команду).,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9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Свистки (по одному на команду).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Ход игры: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«Автобусы» - это команды детей «водитель» и «пассажиры». В 6-7 м от каждой команды ставят флажки.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 команде «Марш!» первые игроки – водители (с рулями в руках) быстрым шагом (бежать запрещается) направляются к своим флажкам, огибают их и возвращаются в колонны, где к ним присоединяются вто­рые по счету игроки, и вместе они снова проделывают тот же путь и т. д. Играющие держат друг друга за локти. Когда автобус (передний игрок – «водитель») возвратится на место с полным составом пассажиров, он дол­жен подать сигнал свистком. Выигрывает команда, первой прибывшая на конечную остановку.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929190" y="1000108"/>
            <a:ext cx="4000496" cy="52937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24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                     Подвижная игра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«Цветные автомобили»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lang="ru-RU" sz="2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(бег)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Учить детей выполнять функцию водителя. Развивать реакцию на цветовой сигнал. Упражняться в лёгком беге с поворотом влево – вправо.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Атрибуты: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9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рули синие, жёлтые, зелёные;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9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флажки таких же цветов.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Подготовка к игре: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Дети размещаются вдоль стены комнаты или по краю площадки. Они автомобили. Каждому из них даётся флажок или руль какого-либо цвета.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Ход игры: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Воспитатель стоит лицом к играющим в центре комнаты (площадки). Он держит в руке 3 цветных флажка. Когда воспитатель поднимает флажок какого-нибудь цвета, то дети с таким же цветом руля (флажка) бегут по площадке, изображая автомобиль. Когда воспитатель опускает флажок, то дети останавливаются и направляются каждый в свой гараж.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  <p:pic>
        <p:nvPicPr>
          <p:cNvPr id="1028" name="Picture 4" descr="https://encrypted-tbn3.gstatic.com/images?q=tbn:ANd9GcRRKzUhQ3JhVC8vo5dzGjsFJbVTS9yNNL4lpeZW1e7bHoo9Omo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57166"/>
            <a:ext cx="1510192" cy="1214446"/>
          </a:xfrm>
          <a:prstGeom prst="rect">
            <a:avLst/>
          </a:prstGeom>
          <a:noFill/>
        </p:spPr>
      </p:pic>
      <p:pic>
        <p:nvPicPr>
          <p:cNvPr id="11" name="Picture 4" descr="https://encrypted-tbn3.gstatic.com/images?q=tbn:ANd9GcRRKzUhQ3JhVC8vo5dzGjsFJbVTS9yNNL4lpeZW1e7bHoo9Omo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85728"/>
            <a:ext cx="1510192" cy="121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142852"/>
            <a:ext cx="4286280" cy="6572296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142852"/>
            <a:ext cx="4286280" cy="6572296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000628" y="1571612"/>
            <a:ext cx="37861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57158" y="1428736"/>
            <a:ext cx="3929090" cy="4924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24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                Подвижная игра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                      </a:t>
            </a:r>
            <a:r>
              <a:rPr kumimoji="0" lang="ru-RU" sz="24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«Такси»</a:t>
            </a:r>
            <a:endParaRPr kumimoji="0" lang="ru-RU" sz="2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                                                (бег)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Учить детей двигаться вдвоём, соразмерять движения друг с другом, менять направления движения; быть внимательным к партнёрам по игре. Уточнить представление о транспорте и правила поведения в общественном транспорте.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Атрибуты: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46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обручи большого диаметра (один обруч на двух игроков);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46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Свисток.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Подготовка к игре: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Дети становятся в обруч: один – у передней стороны обода, другой – у задней, лицом за первым.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Ход игры: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Первый ребёнок – водитель такси, второй – пассажир. Они бегают по площадке или по дорожке. Через некоторое время (по свистку) меняются ролями.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786314" y="1571612"/>
            <a:ext cx="4000528" cy="38472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                Подвижная игра </a:t>
            </a:r>
            <a:endParaRPr kumimoji="0" lang="ru-RU" sz="2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       «Будь внимательным»</a:t>
            </a:r>
            <a:endParaRPr kumimoji="0" lang="ru-RU" sz="2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(малой подвижности)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Цель: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активизировать процессы мышления, внимания, закрепить знания детей о правилах дорожного движения. Учить действовать по сигналу.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Подготовка к игре: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Дети встают в круг, регулировщик – в центр круга.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Ход игры: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Дети запоминают, что и когда надо делать. Идут по кругу и внима­тельно слушают сигналы регулировщика дорожного движения. По сигналу: «Светофор!» - стоим на месте; по сигналу: «Переход!» - шагаем; по сигналу: «Автомобиль!» - держим в руках руль.       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028" name="Picture 4" descr="https://encrypted-tbn3.gstatic.com/images?q=tbn:ANd9GcRRKzUhQ3JhVC8vo5dzGjsFJbVTS9yNNL4lpeZW1e7bHoo9Omo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57166"/>
            <a:ext cx="1510192" cy="1214446"/>
          </a:xfrm>
          <a:prstGeom prst="rect">
            <a:avLst/>
          </a:prstGeom>
          <a:noFill/>
        </p:spPr>
      </p:pic>
      <p:pic>
        <p:nvPicPr>
          <p:cNvPr id="11" name="Picture 4" descr="https://encrypted-tbn3.gstatic.com/images?q=tbn:ANd9GcRRKzUhQ3JhVC8vo5dzGjsFJbVTS9yNNL4lpeZW1e7bHoo9Omo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57166"/>
            <a:ext cx="1510192" cy="121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142852"/>
            <a:ext cx="4286280" cy="6572296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142852"/>
            <a:ext cx="4286280" cy="6572296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chemeClr val="tx1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Ход игры: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 игре участвуют 5—6 человек.</a:t>
            </a:r>
            <a:b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 водителей имеются водительские удостоверения. С противоположной стороны площадки лицом к водителям садится автоинспектор с таблич­ками дорожных знаков и ножницами в руках. Эти ножницы нужны для просечки прав у шофера-нарушителя. Автоинспектор поочередно пока­зывает водителям дорожные знаки. Водитель, правильно объяснивший, что предписывает данный знак, продвигается до следующей черты. Во­дитель, не сумевший объяснить это, получает прокол (ножницами отре­зается уголок прав шофера) и замечание автоинспектора, его машина ос­тается на месте. Игрок, получивший четыре прокола, выбывает из игры. Водитель, прошедший все этапы без замечаний, становится автоинспек­тором, автоинспектор — водителем. Игра повторяется. Выбывшие из игры водители получают новые талоны прав шофера и включаются в игру.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 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028" name="Picture 4" descr="https://encrypted-tbn3.gstatic.com/images?q=tbn:ANd9GcRRKzUhQ3JhVC8vo5dzGjsFJbVTS9yNNL4lpeZW1e7bHoo9Omo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57166"/>
            <a:ext cx="1510192" cy="1214446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000628" y="1571612"/>
            <a:ext cx="37861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https://encrypted-tbn3.gstatic.com/images?q=tbn:ANd9GcRRKzUhQ3JhVC8vo5dzGjsFJbVTS9yNNL4lpeZW1e7bHoo9Omo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357166"/>
            <a:ext cx="1510192" cy="1214446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1643050"/>
            <a:ext cx="3929090" cy="470893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69828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                 Подвижная игра</a:t>
            </a:r>
            <a:endParaRPr kumimoji="0" lang="ru-RU" sz="2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ru-RU" sz="24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«Автоинспектор и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                             </a:t>
            </a:r>
            <a:r>
              <a:rPr kumimoji="0" lang="ru-RU" sz="24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водители»</a:t>
            </a:r>
            <a:endParaRPr kumimoji="0" lang="ru-RU" sz="2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                       (малой подвижности)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Цель: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активизировать процессы мышления, внимания, закрепить знания детей о правилах дорожного движения. 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Атрибуты: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стул на каждого игрока;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ножницы;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дорожные знаки;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водительские удостоверения (прямоугольники из картона).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Подготовка к игре: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 На площадке для игры проводят мелом 4—5 параллельных линий, оз­начающих этапы движения. Игроки (водители) ставят свои машины (сту­лья) за последней линией и рассаживаются на них. 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 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142852"/>
            <a:ext cx="4286280" cy="6572296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142852"/>
            <a:ext cx="4286280" cy="6572296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000628" y="1571612"/>
            <a:ext cx="37861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20" y="357166"/>
            <a:ext cx="4000528" cy="627859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69828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                      Подвижная игра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                       </a:t>
            </a:r>
            <a:r>
              <a:rPr kumimoji="0" lang="ru-RU" sz="24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«Трамвайчики»</a:t>
            </a:r>
            <a:endParaRPr kumimoji="0" lang="ru-RU" sz="24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                                                      (бег)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Цель: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развивать ловкость и быстроту; закреплять умение передвигаться по площадке врассыпную. Закреплять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Атрибуты: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обруч для каждого ребёнка  из команды «трамвайчики».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Подготовка к игре: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Дети делятся на две команды. Одна команда - трамвайчики. Выбирается вагоновожатый. Вторая команда – пассажиры.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Ход игры: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Мы веселые трамвайчики,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Мы не прыгаем как зайчики,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Мы по рельсам ездим дружно.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Эй, садись к нам, кому нужно!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endParaRPr lang="ru-RU" sz="1400" dirty="0">
              <a:solidFill>
                <a:schemeClr val="accent1">
                  <a:lumMod val="75000"/>
                </a:schemeClr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Водитель трамвая держит в руках обруч. Вторая команда - пассажиры, они занима­ют свои места на остановке. Каждый трамвай может перевезти только одного пассажира, который занимает своё место в обруче. Конечная ос­тановка на противоположной стороне зала. Выигрывает тот трамвайчик который перевезёт большее число пассажиров.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786314" y="1357298"/>
            <a:ext cx="4071966" cy="49859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69828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Подвижная игра–аттракцион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«Внимание, пешеход!»</a:t>
            </a:r>
            <a:endParaRPr kumimoji="0" lang="ru-RU" sz="2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                      (малой подвижности)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Цель: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закреплять знания детей о сигналах светофора. Активизировать процессы мышления и внимания.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Атрибуты: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9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три жезла, покрашенные в три цве­та сигналов светофора.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Подготовка к игре: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Дети выстраиваются в шеренгу.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Ход игры: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Регулировщик — воспитатель — показывает ребятам, выст­роившимся перед ним в шеренгу, попеременно один из трех жезлов. Уча­стники игры при виде красного жезла делают шаг назад, при виде желтого — стоят, при виде зеленого — два шага вперед. Того, кто ошибется, регули­ровщик штрафует — лишает права участвовать в игре. Побеждает тот, кто ни разу не ошибся. Победителю вручается значок, открытка, книжка и т. п.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  <p:pic>
        <p:nvPicPr>
          <p:cNvPr id="1028" name="Picture 4" descr="https://encrypted-tbn3.gstatic.com/images?q=tbn:ANd9GcRRKzUhQ3JhVC8vo5dzGjsFJbVTS9yNNL4lpeZW1e7bHoo9Omo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57166"/>
            <a:ext cx="1510192" cy="1214446"/>
          </a:xfrm>
          <a:prstGeom prst="rect">
            <a:avLst/>
          </a:prstGeom>
          <a:noFill/>
        </p:spPr>
      </p:pic>
      <p:pic>
        <p:nvPicPr>
          <p:cNvPr id="11" name="Picture 4" descr="https://encrypted-tbn3.gstatic.com/images?q=tbn:ANd9GcRRKzUhQ3JhVC8vo5dzGjsFJbVTS9yNNL4lpeZW1e7bHoo9Omo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57166"/>
            <a:ext cx="1510192" cy="121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142852"/>
            <a:ext cx="4286280" cy="6572296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142852"/>
            <a:ext cx="4286280" cy="6572296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8" name="Picture 4" descr="https://encrypted-tbn3.gstatic.com/images?q=tbn:ANd9GcRRKzUhQ3JhVC8vo5dzGjsFJbVTS9yNNL4lpeZW1e7bHoo9Omo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57166"/>
            <a:ext cx="1510192" cy="1214446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000628" y="1857364"/>
            <a:ext cx="37861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https://encrypted-tbn3.gstatic.com/images?q=tbn:ANd9GcRRKzUhQ3JhVC8vo5dzGjsFJbVTS9yNNL4lpeZW1e7bHoo9Omo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57166"/>
            <a:ext cx="1510192" cy="1214446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14282" y="1214422"/>
            <a:ext cx="4286280" cy="47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69828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24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pitchFamily="34" charset="0"/>
              </a:rPr>
              <a:t>                      Подвижная игра  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  <a:r>
              <a:rPr kumimoji="0" lang="ru-RU" sz="24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pitchFamily="34" charset="0"/>
              </a:rPr>
              <a:t>«Красный, желтый,</a:t>
            </a:r>
            <a:r>
              <a:rPr kumimoji="0" lang="ru-RU" sz="2400" b="1" i="1" u="none" strike="noStrike" normalizeH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  <a:r>
              <a:rPr kumimoji="0" lang="ru-RU" sz="24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pitchFamily="34" charset="0"/>
              </a:rPr>
              <a:t>зелёный»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                                   (малой подвижности)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Цель: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Упражнять детей в умении реагировать на цвет, развивать внимание, закреплять правила дорожного движения.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Подготовка к игре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Дети сидят на стульчиках (скамейке).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Атрибуты: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46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Флажки красного, жёлтого, зелёного цветов.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Ход игры: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Ведущий поднимает флажок  определенного цвета.  Если поднят зелёный – дети топают, если жёлтый – хлопают в ладоши, если красный – сидят без движения. Тот, кто ошибается, выбывает из игры.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Вариант: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тот, кто не ошибается, получает жетон,                        а в конце игры – сладкий приз.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857752" y="1643050"/>
            <a:ext cx="400052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                  Подвижная игра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                 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«Светофорчики»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Подготовка к игре: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Всем детям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раздают кружки трёх цветов светофора.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Атрибуты: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74638" algn="l"/>
              </a:tabLst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Кружки светофоров по числу играющих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74638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Правила игры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Ведущий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предлагает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ребятам превратиться в огоньки светофора и поиграть. Каждый ребенок получает круг одного из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трёх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цветов. Под веселую музыку дети двигаются по кругу. Как только мелодия затихает, собираются по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трое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 в «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светофорчики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». Игра повторяется несколько раз.           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142852"/>
            <a:ext cx="4286280" cy="6572296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142852"/>
            <a:ext cx="4286280" cy="6572296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encrypted-tbn3.gstatic.com/images?q=tbn:ANd9GcRRKzUhQ3JhVC8vo5dzGjsFJbVTS9yNNL4lpeZW1e7bHoo9Omo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57166"/>
            <a:ext cx="1510192" cy="1214446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28596" y="1714488"/>
            <a:ext cx="3643338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Подвижная игра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       «Угадай знак»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Подготовка к игре: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Все изученные знаки расставляют на расстоянии друг от друга.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Атрибуты: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46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Набор дорожных знаков;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46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Жетоны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Правила игры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Воспитатель зачитывает словесное описание того, что обозначает тот или иной знак. Дети должны подбежать к нужному знаку. Дети, правильно выбравшие знак, получают жетон. В концу игры подсчитывают у кого сколько жетонов и определяют победителей.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000628" y="1571612"/>
            <a:ext cx="3786182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        Подвижная игра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    «Повороты»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endParaRPr kumimoji="0" lang="ru-RU" sz="2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   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(малой подвижности)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Подготовка к игре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Дети строятся в шеренгу лицом к воспитателю. Если игра проводится подгруппой из 6 человек, то детям раздаются рули. У воспитателя знаки: «Движение прямо», «Движение направо», «Движение налево».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Атрибуты: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46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Дорожные знаки «Движение прямо», «Движение направо», «Движение налево»;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46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Рули.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Правила игры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: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Если воспитатель показывает знак «Движение прямо», то дети делают один шаг вперед, если знак «Движение направо» - дети, имитируя поворот руля, поворачивают направо, если знак «Движение налево» - дети, имитируя поворот руля, поворачивают налево.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https://encrypted-tbn3.gstatic.com/images?q=tbn:ANd9GcRRKzUhQ3JhVC8vo5dzGjsFJbVTS9yNNL4lpeZW1e7bHoo9Omo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57166"/>
            <a:ext cx="1510192" cy="121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714876" y="142852"/>
            <a:ext cx="4286280" cy="6572296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786314" y="285728"/>
            <a:ext cx="4143404" cy="640175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                  Подвижная игра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«Наш друг постовой»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                                      (малой подвижности)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Посмотрите: постовой 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Встал на нашей мостовой 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Быстро руку протянул, 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Ловко палочкой взмахнул. 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Вы видали? Вы видали? 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Все машины сразу встали.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Дружно встали в три ряда 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 не едут никуда. 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Не волнуется народ, 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Через улицу идет.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 стоит на мостовой, 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Как волшебник постовой. 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Все машины одному 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Подчиняются ему.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Я.Пишумов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Подготовка к игре: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Объяснить, зачем и когда нужен регулировщик. Рассмотреть на рисунках обозначения жестов регулировщика (какой жест, какому сигналу светофора соответствует).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Правила игры: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Ведущий-постовой. Дети игроки делятся на пешеходов и водителей. По жесту регулировщика водители и пешеходы идут (едут) или останавливаются. Вначале роль постового берет на себя воспитатель. Затем, когда дети освоят жесты регулировщика, они могут выполнять эту роль по очереди.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42852"/>
            <a:ext cx="4286280" cy="6572296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encrypted-tbn3.gstatic.com/images?q=tbn:ANd9GcRRKzUhQ3JhVC8vo5dzGjsFJbVTS9yNNL4lpeZW1e7bHoo9Omo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57166"/>
            <a:ext cx="1510192" cy="1214446"/>
          </a:xfrm>
          <a:prstGeom prst="rect">
            <a:avLst/>
          </a:prstGeom>
          <a:noFill/>
        </p:spPr>
      </p:pic>
      <p:pic>
        <p:nvPicPr>
          <p:cNvPr id="11" name="Picture 4" descr="https://encrypted-tbn3.gstatic.com/images?q=tbn:ANd9GcRRKzUhQ3JhVC8vo5dzGjsFJbVTS9yNNL4lpeZW1e7bHoo9Omo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500042"/>
            <a:ext cx="1510192" cy="1214446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85786" y="1285860"/>
            <a:ext cx="3429024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        Подвижная игра  </a:t>
            </a:r>
            <a:r>
              <a:rPr kumimoji="0" lang="ru-RU" sz="2400" b="1" i="0" u="none" strike="noStrike" normalizeH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                 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«Стоп - Идите»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endParaRPr kumimoji="0" lang="ru-RU" sz="2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Подготовка к игре: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Дети игроки располагаются по одну сторону помещения, а водящий с пешеходным светофором в руках - по другую.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Атрибуты: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46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Светофор.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Правила игры: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Игроки по сигналу светофора «Идите» начинают двигаться в сторону водящего. По сигналу «Стоп» замирают. По сигналу «Идите» продолжаю движение. Тот, кто первым достигнет водящего, побеждает и занимает его место. Двигаться игроки могут бегом или в небольших помещениях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лилипутиками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», переставляя ногу на длину ступни пятка к носку.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142852"/>
            <a:ext cx="4286280" cy="6572296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142852"/>
            <a:ext cx="4286280" cy="6572296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000628" y="1571612"/>
            <a:ext cx="37861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https://encrypted-tbn3.gstatic.com/images?q=tbn:ANd9GcRRKzUhQ3JhVC8vo5dzGjsFJbVTS9yNNL4lpeZW1e7bHoo9Omo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57166"/>
            <a:ext cx="1510192" cy="1214446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000628" y="1714488"/>
            <a:ext cx="3571868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      Подвижная игра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«Глазомер»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endParaRPr kumimoji="0" lang="ru-RU" sz="2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Подготовка к игре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 игровом поле устанавливаются дорожные знаки на различном расстоянии от команд.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Атрибуты: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46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Набор дорожных знаков.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Правила игры: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Участник игры должен назвать знак и количество шагов до него. Затем участник идёт до этого знака. Если участник ошибся и не дошёл до знака или перешёл его, возвращается в свою команду. Знак на поле представляется по-другому. Выигрывает та команда, все игроки которой быстрее и точнее «прошагают» до знаков.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28596" y="857232"/>
            <a:ext cx="3786214" cy="572464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                  Подвижная игра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                 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«Три  движения»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                           (малой подвижности)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Подготовка к игре: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Объяснить, зачем и когда нужен регулировщик. Рассмотреть на рисунках обозначения жестов регулировщика (какой жест, какому сигналу светофора соответствует).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Правила игры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Педагог объясняет детям, что каждый участник игры должен запомнить три движения и цвет светофоров, который им соответствует: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красный - руки опущены, я стою к вам лицом;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желтый - поднимаю руку вверх;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зеленый – вытягиваю руки в стороны, поворачиваюсь к вам правым или левым боком.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Затем педагог показывает воспитанникам движения, называя при этом другой цвет светофора. Дети должны выполнить те движения, которые соответствуют цвету светофора, а не те, которые показывает воспитатель.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028" name="Picture 4" descr="https://encrypted-tbn3.gstatic.com/images?q=tbn:ANd9GcRRKzUhQ3JhVC8vo5dzGjsFJbVTS9yNNL4lpeZW1e7bHoo9Omo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57166"/>
            <a:ext cx="1510192" cy="121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142852"/>
            <a:ext cx="4286280" cy="6572296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142852"/>
            <a:ext cx="4286280" cy="6572296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encrypted-tbn3.gstatic.com/images?q=tbn:ANd9GcRRKzUhQ3JhVC8vo5dzGjsFJbVTS9yNNL4lpeZW1e7bHoo9Omo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57166"/>
            <a:ext cx="1510192" cy="1214446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000628" y="1571612"/>
            <a:ext cx="37861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https://encrypted-tbn3.gstatic.com/images?q=tbn:ANd9GcRRKzUhQ3JhVC8vo5dzGjsFJbVTS9yNNL4lpeZW1e7bHoo9Omo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57166"/>
            <a:ext cx="1510192" cy="1214446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57158" y="1571612"/>
            <a:ext cx="378618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        Подвижная игра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«К своим знакам»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endParaRPr kumimoji="0" lang="ru-RU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Подготовка к игре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Играющие делятся на группы по 5–7 человек, берутся за руки, образуя круги.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Атрибуты: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46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Набор дорожных знаков;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46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Магнитофон.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Правила игры: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 середину каждого круга входит водящий со знаком, объясняя его значение. Далее звучит музыка, дети расходятся по площадке, танцуют. Водящие в это время меняются местами и знаками. По сигналу играющие должны быстро найти свой знак и встать в круг. Водящие держат знак над головой.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072066" y="1714488"/>
            <a:ext cx="378618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          Подвижная игра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«Трамваи»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endParaRPr kumimoji="0" lang="ru-RU" sz="2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Подготовка к игре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Участники в каждой команде делятся на пары: первый – водитель, второй – пассажир. Пассажир находится в обруче.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Атрибуты: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9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 одному обручу для каждой команды;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9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 одной стойке для каждой команды.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Правила игры: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Задача участников как можно скорее обежать вокруг стойки и передать обруч следующей паре участников. Побеждает команда, первой выполнившая задание.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142852"/>
            <a:ext cx="4286280" cy="6572296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142852"/>
            <a:ext cx="4286280" cy="6572296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encrypted-tbn3.gstatic.com/images?q=tbn:ANd9GcRRKzUhQ3JhVC8vo5dzGjsFJbVTS9yNNL4lpeZW1e7bHoo9Omo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57166"/>
            <a:ext cx="1510192" cy="1214446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000628" y="1571612"/>
            <a:ext cx="37861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https://encrypted-tbn3.gstatic.com/images?q=tbn:ANd9GcRRKzUhQ3JhVC8vo5dzGjsFJbVTS9yNNL4lpeZW1e7bHoo9Omo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57166"/>
            <a:ext cx="1510192" cy="1214446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82" y="1357298"/>
            <a:ext cx="414340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                      Подвижная игра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«Передай жезл»</a:t>
            </a:r>
            <a:endParaRPr kumimoji="0" lang="ru-RU" sz="2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                                      (малой подвижности)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Подготовка к игре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Играющие выстраиваются в круг.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Атрибуты: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46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Жезл регулировщика;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46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Магнитофон.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Правила игры: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Жезл регулировщика передаётся игроку слева. Обязательное условие: принимать жезл правой рукой, переложить в левую и передать другому участнику. Передача идёт под музыку. Как только музыка прерывается, тот, у кого оказывается жезл, поднимает его вверх и называет любое правило дорожного движения (или дорожный знак).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Замешкавшийся или неверно назвавший дорожный знак выбывает из игры. Побеждает последний оставшийся игрок.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857752" y="1500174"/>
            <a:ext cx="4000496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              Подвижная игра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«Грузовики»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endParaRPr kumimoji="0" lang="ru-RU" sz="2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Подготовка к игре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Играющие делятся на команды.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Атрибуты: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9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Рули;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9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Мешочки с песком для каждого участника команды;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9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Две стойки.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Правила игры: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Первые участники команд держат в руках руль, на головы им помещается мешочек с песком – груз. После старта участники обегают вокруг своей стойки и передают руль и груз следующему участнику. Побеждает команда, первой выполнившая задание и не уронившая груз.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142852"/>
            <a:ext cx="4286280" cy="6572296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142852"/>
            <a:ext cx="4286280" cy="6572296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encrypted-tbn3.gstatic.com/images?q=tbn:ANd9GcRRKzUhQ3JhVC8vo5dzGjsFJbVTS9yNNL4lpeZW1e7bHoo9Omo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57166"/>
            <a:ext cx="1510192" cy="1214446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000628" y="1571612"/>
            <a:ext cx="37861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https://encrypted-tbn3.gstatic.com/images?q=tbn:ANd9GcRRKzUhQ3JhVC8vo5dzGjsFJbVTS9yNNL4lpeZW1e7bHoo9Omo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57166"/>
            <a:ext cx="1510192" cy="1214446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1357298"/>
            <a:ext cx="414337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                 Подвижная игра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«Сигналы светофора»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endParaRPr kumimoji="0" lang="ru-RU" sz="2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Подготовка к игре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 площадке от старта до финиша расставляют стойки. Играющие каждой команды встают друг за другом цепочкой у стойки-старта и кладут руки на плечи впереди стоящему.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Атрибуты: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9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Мешочек с шариками (мячиками) красного, жёлтого, зелёного цвета;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9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Стойки.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Правила игры: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 руках у ведущего игры мешочек с шариками (мячиками) красного, жёлтого, зелёного цвета. Капитаны по очереди опускают руку в мешочек и достают по одному шару. Если капитан достал красный или жёлтый шар, то команда стоит на месте; зелёный – передвигается к следующей стойке. Чья команда быстрее придёт к финишу,                                    та и выиграла.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929190" y="1643050"/>
            <a:ext cx="392909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                 Подвижная игра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«Где мы были, мы не скажем, на чём ехали, покажем»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                             (малой подвижности)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Подготовка к игре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Играющие делятся на команды.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Правила игры: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Каждая команда решает, какое транспортное средство будет изображать (троллейбус, карету, теплоход, паровоз, вертолёт). Представление транспортного средства должно проходить без комментария. Команда соперника отгадывает задуманное.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Задание можно усложнить, предложив команде конкретный вид транспорта.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142852"/>
            <a:ext cx="4286280" cy="6572296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142852"/>
            <a:ext cx="4286280" cy="6572296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encrypted-tbn3.gstatic.com/images?q=tbn:ANd9GcRRKzUhQ3JhVC8vo5dzGjsFJbVTS9yNNL4lpeZW1e7bHoo9Omo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57166"/>
            <a:ext cx="1510192" cy="1214446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000628" y="1571612"/>
            <a:ext cx="37861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https://encrypted-tbn3.gstatic.com/images?q=tbn:ANd9GcRRKzUhQ3JhVC8vo5dzGjsFJbVTS9yNNL4lpeZW1e7bHoo9Omo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57166"/>
            <a:ext cx="1510192" cy="1214446"/>
          </a:xfrm>
          <a:prstGeom prst="rect">
            <a:avLst/>
          </a:prstGeom>
          <a:noFill/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14282" y="1500174"/>
            <a:ext cx="4071966" cy="427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69828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24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pitchFamily="34" charset="0"/>
              </a:rPr>
              <a:t>                   Подвижная игра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pitchFamily="34" charset="0"/>
              </a:rPr>
              <a:t>     </a:t>
            </a:r>
            <a:r>
              <a:rPr kumimoji="0" lang="ru-RU" sz="24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pitchFamily="34" charset="0"/>
              </a:rPr>
              <a:t>«Цветные автомобили»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Цель: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Упражнять детей в умении реагировать на цвет, развиваем внимание, закрепляем Правила дорожного движения.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Подготовка к игре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Дети размещаются вдоль стены или по краю площадки. Они автомобили. Каждому дается руль разного цвета. Ведущий стоит лицом к играющим с сигналами такого же цвета как рули.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Атрибуты: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46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Цветные рули;</a:t>
            </a:r>
          </a:p>
          <a:p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Сигналы (картонные кружки), которые соответствуют цвету рулей.</a:t>
            </a: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857752" y="2000240"/>
            <a:ext cx="4000496" cy="427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69828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Ход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игры: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Ведущий поднимает сигнал определенного цвета. Дети, у которых рули такого же цвета выбегают. Когда ведущий опускает сигнал, дети останавливаются и идут в свой гараж. Дети во время игры гуляют, подражая автомобилям, соблюдая ПДД. Затем ведущий поднимает флажок другого цвета, и игра возобновляется.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Ведущий может поднимать один, два или три сигнала одновременно, и тогда все автомобили выезжают из своих гаражей. Если дети не заметят, что сигнал опущен, зрительный сигнал можно дополнить словесным: «Автомобили (называет цвет), остановились». Ведущий может обойтись одним словесным сигналом: «Выезжают синие автомобили», «Синие автомобили возвращаются домой»..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4638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142852"/>
            <a:ext cx="4286280" cy="6572296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142852"/>
            <a:ext cx="4286280" cy="6572296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encrypted-tbn3.gstatic.com/images?q=tbn:ANd9GcRRKzUhQ3JhVC8vo5dzGjsFJbVTS9yNNL4lpeZW1e7bHoo9Omo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57166"/>
            <a:ext cx="1510192" cy="1214446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000628" y="1571612"/>
            <a:ext cx="37861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https://encrypted-tbn3.gstatic.com/images?q=tbn:ANd9GcRRKzUhQ3JhVC8vo5dzGjsFJbVTS9yNNL4lpeZW1e7bHoo9Omo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57166"/>
            <a:ext cx="1510192" cy="1214446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57158" y="1571612"/>
            <a:ext cx="3929090" cy="433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69828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24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pitchFamily="34" charset="0"/>
              </a:rPr>
              <a:t>              Подвижная игра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pitchFamily="34" charset="0"/>
              </a:rPr>
              <a:t>                </a:t>
            </a:r>
            <a:r>
              <a:rPr kumimoji="0" lang="ru-RU" sz="24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pitchFamily="34" charset="0"/>
              </a:rPr>
              <a:t>«Светофор»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                       (малой подвижности)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Цель: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закреплять представление детей о назначении светофора, о его сигналах.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Атрибуты: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9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Цветные картонные кружки (желтый, зеленый, красный);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9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Макет светофора.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Ход игры: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Ведущий, раздав детям кружки зеленого, желтого, красного цветов, последовательно переключает светофор, а дети показывают соответствующие кружки и объясняют, что означает каждый из них.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Выигрывает тот, кто правильно покажет все кружки и расскажет о значении цвета.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857752" y="1357298"/>
            <a:ext cx="4000528" cy="47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69828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24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pitchFamily="34" charset="0"/>
              </a:rPr>
              <a:t>                  Подвижная игра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pitchFamily="34" charset="0"/>
              </a:rPr>
              <a:t>      </a:t>
            </a:r>
            <a:r>
              <a:rPr kumimoji="0" lang="ru-RU" sz="24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pitchFamily="34" charset="0"/>
              </a:rPr>
              <a:t>           «Автомобили»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                                          (бег)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 развивать ловкость и быстроту; закреплять умение передвигаться по площадке врассыпную. Закреплять представление детей о назначении светофора, о его сигналах.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Подготовка к игре: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Дети получают рули и встают врассыпную на площадке.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Атрибуты: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9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Рули на каждого играющего.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9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Цветные флажки (зеленый, красный).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Ход игры: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каждый играющий получает руль. По сигналу водящего (поднят зеленый флажок) дети разбегаются в рассыпную так, чтобы не мешать друг другу. На другой сигнал (красный флажок) автомобили останавливаются. Игра повторяется.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Игра проходит эмоциональнее под музыкальное сопровождение.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1576</Words>
  <Application>Microsoft Office PowerPoint</Application>
  <PresentationFormat>Экран (4:3)</PresentationFormat>
  <Paragraphs>276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БрянскSoft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ExPress</dc:creator>
  <cp:lastModifiedBy>ExPress</cp:lastModifiedBy>
  <cp:revision>9</cp:revision>
  <dcterms:created xsi:type="dcterms:W3CDTF">2013-06-10T16:57:42Z</dcterms:created>
  <dcterms:modified xsi:type="dcterms:W3CDTF">2013-06-10T18:23:04Z</dcterms:modified>
</cp:coreProperties>
</file>