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5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520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F9184CC-4D39-4BC7-880E-7EEB32578E57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C5F25F-8C0E-4A6B-AA30-56B790E6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1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ЭКСПЕРИМЕНТИРУЕМ ВМЕСТЕ С МАМОЙ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71600" y="1628800"/>
            <a:ext cx="7239000" cy="484632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ввв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35696" y="3717032"/>
            <a:ext cx="5114778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cs typeface="Aharoni" pitchFamily="2" charset="-79"/>
              </a:rPr>
              <a:t>ПОЗНАВАТЕЛЬНО-ИССЛЕДОВАТЕЛЬСКИЙ ПРОЕКТ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cs typeface="Aharoni" pitchFamily="2" charset="-79"/>
              </a:rPr>
              <a:t>ПОДГОТОВИТЕЛЬНАЯ ГРУППА</a:t>
            </a:r>
            <a:endParaRPr lang="ru-RU" sz="2000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2128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Автор-руководитель проекта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ru-RU" i="1" dirty="0" err="1" smtClean="0">
                <a:solidFill>
                  <a:schemeClr val="tx1">
                    <a:lumMod val="95000"/>
                  </a:schemeClr>
                </a:solidFill>
              </a:rPr>
              <a:t>Коровкина</a:t>
            </a:r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 Евгения Александровна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воспитатель МАДОУ «Детский сад № 104», 2014-2015 учебный год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9775" cy="6858000"/>
          </a:xfrm>
          <a:prstGeom prst="rect">
            <a:avLst/>
          </a:prstGeom>
          <a:noFill/>
        </p:spPr>
      </p:pic>
      <p:pic>
        <p:nvPicPr>
          <p:cNvPr id="44033" name="Picture 1" descr="F:\DCIM\117___02\IMG_4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5530984">
            <a:off x="-415635" y="2342872"/>
            <a:ext cx="3247941" cy="1822987"/>
          </a:xfrm>
          <a:prstGeom prst="rect">
            <a:avLst/>
          </a:prstGeom>
          <a:noFill/>
        </p:spPr>
      </p:pic>
      <p:pic>
        <p:nvPicPr>
          <p:cNvPr id="44034" name="Picture 2" descr="F:\DCIM\117___02\IMG_3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48698">
            <a:off x="6171531" y="2240450"/>
            <a:ext cx="3418903" cy="191877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0693">
            <a:off x="4895878" y="1913978"/>
            <a:ext cx="1770607" cy="284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 descr="F:\DCIM\117___02\IMG_38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548073">
            <a:off x="1902515" y="2570121"/>
            <a:ext cx="2754435" cy="154585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56612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Мы – экспериментаторы!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Актуальность проекта:</a:t>
            </a:r>
          </a:p>
          <a:p>
            <a:r>
              <a:rPr lang="ru-RU" dirty="0" smtClean="0"/>
              <a:t>Экспериментирование — эффективный метод познания закономерностей и явлений окружающего мира, является одной из актуальнейшей проблем современности.</a:t>
            </a:r>
          </a:p>
          <a:p>
            <a:r>
              <a:rPr lang="ru-RU" dirty="0" smtClean="0"/>
              <a:t>Главное достоинство экспериментирования в том, что оно даёт детям реальные представления о различных сторонах изучаемого объекта, о его взаимоотношениях с другими объектами и средой обитания.</a:t>
            </a:r>
          </a:p>
          <a:p>
            <a:r>
              <a:rPr lang="ru-RU" dirty="0" smtClean="0"/>
              <a:t>В детском экспериментировании наиболее мощно проявляется собственная активность детей, направленная на получение новых знаний, сведений.</a:t>
            </a:r>
          </a:p>
          <a:p>
            <a:r>
              <a:rPr lang="ru-RU" dirty="0" smtClean="0"/>
              <a:t>Экспериментирование связано со всеми видами деятельности, такими, как наблюдение и труд, развитие речи, изобразительная деятельность, ФЭМП.</a:t>
            </a:r>
          </a:p>
          <a:p>
            <a:r>
              <a:rPr lang="ru-RU" dirty="0" smtClean="0"/>
              <a:t> Экспериментирование вместе с мамой дает дополнительную  возможность  ребенку сблизится с близким  человеком , опираясь на общность интересов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i="1" dirty="0" smtClean="0">
                <a:solidFill>
                  <a:srgbClr val="FF0000"/>
                </a:solidFill>
              </a:rPr>
              <a:t>Цель:</a:t>
            </a:r>
            <a:endParaRPr lang="ru-RU" sz="7200" dirty="0" smtClean="0">
              <a:solidFill>
                <a:srgbClr val="FF0000"/>
              </a:solidFill>
            </a:endParaRPr>
          </a:p>
          <a:p>
            <a:r>
              <a:rPr lang="ru-RU" sz="6000" dirty="0" smtClean="0"/>
              <a:t>Обогатить знания детей об экспериментировании, научить применять на практике эти методы</a:t>
            </a:r>
          </a:p>
          <a:p>
            <a:pPr>
              <a:buNone/>
            </a:pPr>
            <a:r>
              <a:rPr lang="ru-RU" sz="7200" i="1" dirty="0" smtClean="0">
                <a:solidFill>
                  <a:srgbClr val="FF0000"/>
                </a:solidFill>
              </a:rPr>
              <a:t>Задачи:</a:t>
            </a:r>
            <a:endParaRPr lang="ru-RU" sz="7200" dirty="0" smtClean="0"/>
          </a:p>
          <a:p>
            <a:r>
              <a:rPr lang="ru-RU" sz="6000" dirty="0" smtClean="0"/>
              <a:t>Побуждать к исследовательской деятельности, экспериментированию</a:t>
            </a:r>
          </a:p>
          <a:p>
            <a:r>
              <a:rPr lang="ru-RU" sz="6000" dirty="0" smtClean="0"/>
              <a:t>Учить выдвигать гипотезы, делать умозаключения и выводы</a:t>
            </a:r>
          </a:p>
          <a:p>
            <a:r>
              <a:rPr lang="ru-RU" sz="6000" dirty="0" smtClean="0"/>
              <a:t>Формировать целостную картину мира, расширять  кругозор детей.</a:t>
            </a:r>
          </a:p>
          <a:p>
            <a:r>
              <a:rPr lang="ru-RU" sz="6000" dirty="0" smtClean="0"/>
              <a:t>Развивать познавательную активность, любознательность, наблюдательность, мелкую моторику рук.</a:t>
            </a:r>
          </a:p>
          <a:p>
            <a:r>
              <a:rPr lang="ru-RU" sz="6000" dirty="0" smtClean="0"/>
              <a:t>Развивать логическое мышление при выборе способа действия.</a:t>
            </a:r>
          </a:p>
          <a:p>
            <a:r>
              <a:rPr lang="ru-RU" sz="6000" dirty="0" smtClean="0"/>
              <a:t>Расширять и углублять знания и представления ребенка об окружающих его предметах.</a:t>
            </a:r>
          </a:p>
          <a:p>
            <a:r>
              <a:rPr lang="ru-RU" sz="6000" dirty="0" smtClean="0"/>
              <a:t>Активизировать словарь ребенка</a:t>
            </a:r>
          </a:p>
          <a:p>
            <a:r>
              <a:rPr lang="ru-RU" sz="6000" dirty="0" smtClean="0"/>
              <a:t>Воспитывать внимательность, аккуратность, осторожность при работе с опасными предметами.</a:t>
            </a:r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Планируемые результаты:</a:t>
            </a:r>
          </a:p>
          <a:p>
            <a:pPr>
              <a:buNone/>
            </a:pPr>
            <a:r>
              <a:rPr lang="ru-RU" sz="6000" dirty="0" smtClean="0"/>
              <a:t>        Дети активно и доброжелательно взаимодействуют с   родителями, педагогом и сверстниками в решении игровых проблемных задач; высказывают свою точку зрения; проявляют интерес к исследовательской деятельности; самостоятельно, основываясь на предыдущий опыт (с мамой), демонстрируют эксперимент перед сверстниками.</a:t>
            </a:r>
          </a:p>
          <a:p>
            <a:pPr>
              <a:buNone/>
            </a:pPr>
            <a:r>
              <a:rPr lang="ru-RU" sz="6000" dirty="0" smtClean="0"/>
              <a:t> </a:t>
            </a:r>
          </a:p>
          <a:p>
            <a:pPr lvl="0"/>
            <a:endParaRPr lang="ru-RU" sz="5600" dirty="0" smtClean="0"/>
          </a:p>
          <a:p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32"/>
            <a:ext cx="9337239" cy="69924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I. Подготовительный этап:</a:t>
            </a:r>
            <a:r>
              <a:rPr lang="ru-RU" dirty="0" smtClean="0"/>
              <a:t> </a:t>
            </a:r>
          </a:p>
          <a:p>
            <a:r>
              <a:rPr lang="ru-RU" sz="2200" dirty="0" smtClean="0"/>
              <a:t>Разработка плана проекта «Экспериментируем вместе с мамой».</a:t>
            </a:r>
          </a:p>
          <a:p>
            <a:r>
              <a:rPr lang="ru-RU" sz="2200" dirty="0" smtClean="0"/>
              <a:t> Разработка перспективного тематического плана работы с детьми.</a:t>
            </a:r>
          </a:p>
          <a:p>
            <a:r>
              <a:rPr lang="ru-RU" sz="2200" dirty="0" smtClean="0"/>
              <a:t>Подготовка методической литературы.</a:t>
            </a:r>
          </a:p>
          <a:p>
            <a:r>
              <a:rPr lang="ru-RU" sz="2200" dirty="0" smtClean="0"/>
              <a:t>Подборка  схем  с  иллюстрированным поэтапным описанием опыта для папки «Мы – экспериментаторы»</a:t>
            </a:r>
          </a:p>
          <a:p>
            <a:r>
              <a:rPr lang="ru-RU" sz="2200" dirty="0" smtClean="0"/>
              <a:t>Подготовка дидактического и практического материала для проведения опытов.</a:t>
            </a:r>
          </a:p>
          <a:p>
            <a:r>
              <a:rPr lang="ru-RU" sz="2200" dirty="0" smtClean="0"/>
              <a:t>Оформление информационно-просветительского материала для родителей в виде папки-передвижки.</a:t>
            </a:r>
          </a:p>
          <a:p>
            <a:r>
              <a:rPr lang="ru-RU" sz="2200" dirty="0" smtClean="0"/>
              <a:t>Помощь родителей в  пополнении материалами  папки «Мы – экспериментаторы</a:t>
            </a:r>
            <a:r>
              <a:rPr lang="ru-RU" sz="2300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II. Основной этап: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Беседа  с детьми  на тему: «Осторожность при работе с опасными предметами».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2000" dirty="0" smtClean="0"/>
              <a:t>Обучающая демонстрация опыта «Извержение вулкана» с подробным проговариванием всех этапов эксперимента ( цель – обучить ребенка последовательному показу опыта)</a:t>
            </a:r>
          </a:p>
          <a:p>
            <a:r>
              <a:rPr lang="ru-RU" sz="2000" dirty="0" smtClean="0"/>
              <a:t>Обучение детей составлению схем –подсказок для  демонстрации опыта</a:t>
            </a:r>
          </a:p>
          <a:p>
            <a:r>
              <a:rPr lang="ru-RU" sz="2000" dirty="0" smtClean="0"/>
              <a:t>Выбор ребенком вместе с родителем определенного опыта, обучающая демонстрация опыта дома с поэтапным фотографированием.</a:t>
            </a:r>
          </a:p>
          <a:p>
            <a:r>
              <a:rPr lang="ru-RU" sz="2000" dirty="0" smtClean="0"/>
              <a:t>Составление </a:t>
            </a:r>
            <a:r>
              <a:rPr lang="ru-RU" sz="2000" dirty="0" smtClean="0"/>
              <a:t> ребенком схем- </a:t>
            </a:r>
            <a:r>
              <a:rPr lang="ru-RU" sz="2000" dirty="0" smtClean="0"/>
              <a:t>подсказок для выбранного опыта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27" cy="6858000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139192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13668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00808"/>
            <a:ext cx="1346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852936"/>
            <a:ext cx="1325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700808"/>
            <a:ext cx="13414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 rot="10800000" flipH="1" flipV="1">
            <a:off x="2267744" y="5362183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Схемы –подсказки , сделанные детьми и их родителями для демонстрации опытов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pic>
        <p:nvPicPr>
          <p:cNvPr id="43010" name="Picture 2" descr="F:\DCIM\117___02\IMG_38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4574703" cy="2567664"/>
          </a:xfrm>
          <a:prstGeom prst="rect">
            <a:avLst/>
          </a:prstGeom>
          <a:noFill/>
        </p:spPr>
      </p:pic>
      <p:pic>
        <p:nvPicPr>
          <p:cNvPr id="43011" name="Picture 3" descr="F:\DCIM\117___02\IMG_3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4290872"/>
            <a:ext cx="4104456" cy="23035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220486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Демонстрация опыта «Извержение вулкана»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4" name="Picture 6" descr="Ученый с лупо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365104"/>
            <a:ext cx="211065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0178" name="Picture 2" descr="https://pp.vk.me/c622918/v622918778/1a2ec/geAOUxZQMz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1800200" cy="2880320"/>
          </a:xfrm>
          <a:prstGeom prst="rect">
            <a:avLst/>
          </a:prstGeom>
          <a:noFill/>
        </p:spPr>
      </p:pic>
      <p:pic>
        <p:nvPicPr>
          <p:cNvPr id="50180" name="Picture 4" descr="https://pp.vk.me/c625320/v625320023/198b8/lboHFpN8k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44824"/>
            <a:ext cx="2016225" cy="2880320"/>
          </a:xfrm>
          <a:prstGeom prst="rect">
            <a:avLst/>
          </a:prstGeom>
          <a:noFill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132856"/>
            <a:ext cx="2376264" cy="237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39752" y="5175504"/>
            <a:ext cx="432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Эксперименты с мамой!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77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III. Заключительный этап:</a:t>
            </a:r>
          </a:p>
          <a:p>
            <a:r>
              <a:rPr lang="ru-RU" dirty="0" smtClean="0"/>
              <a:t>Презентация проекта «Экспериментируем вместе с мамой».</a:t>
            </a:r>
          </a:p>
          <a:p>
            <a:r>
              <a:rPr lang="ru-RU" dirty="0" smtClean="0"/>
              <a:t>НОД « Мы – экспериментаторы» </a:t>
            </a:r>
          </a:p>
          <a:p>
            <a:r>
              <a:rPr lang="ru-RU" dirty="0" smtClean="0"/>
              <a:t>Оформление  схем – подсказок  в папку «Мы – экспериментаторы» для  дальнейшего использования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322</TotalTime>
  <Words>288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ЭКСПЕРИМЕНТИРУЕМ ВМЕСТЕ С МАМОЙ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бук</dc:creator>
  <cp:lastModifiedBy>бук</cp:lastModifiedBy>
  <cp:revision>33</cp:revision>
  <dcterms:created xsi:type="dcterms:W3CDTF">2015-02-24T14:40:24Z</dcterms:created>
  <dcterms:modified xsi:type="dcterms:W3CDTF">2015-03-01T14:38:49Z</dcterms:modified>
</cp:coreProperties>
</file>