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58" autoAdjust="0"/>
  </p:normalViewPr>
  <p:slideViewPr>
    <p:cSldViewPr>
      <p:cViewPr varScale="1">
        <p:scale>
          <a:sx n="74" d="100"/>
          <a:sy n="74" d="100"/>
        </p:scale>
        <p:origin x="-10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898DA2-A05C-4EFC-9EF7-3AAE2ED6ACB0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9EF63-4301-40C1-933A-63B9DCD239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latin typeface="Arial" charset="0"/>
              </a:rPr>
              <a:t>Кит</a:t>
            </a:r>
          </a:p>
          <a:p>
            <a:r>
              <a:rPr lang="ru-RU">
                <a:latin typeface="Arial" charset="0"/>
              </a:rPr>
              <a:t>кит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D7EEB-C62D-4FA3-9A55-745C6E85B5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D3B34-6AD9-4DDF-9C6A-30A5B5E7A002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ADD7EEB-C62D-4FA3-9A55-745C6E85B5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ndAc>
      <p:stSnd loop="1"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9D3B34-6AD9-4DDF-9C6A-30A5B5E7A002}" type="datetimeFigureOut">
              <a:rPr lang="ru-RU" smtClean="0"/>
              <a:pPr/>
              <a:t>19.08.2014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DD7EEB-C62D-4FA3-9A55-745C6E85B50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sndAc>
      <p:stSnd loop="1">
        <p:snd r:embed="rId13" name="applause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ctrTitle" idx="4294967295"/>
          </p:nvPr>
        </p:nvSpPr>
        <p:spPr>
          <a:xfrm>
            <a:off x="2123728" y="5733256"/>
            <a:ext cx="5184576" cy="692696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i="1" dirty="0" smtClean="0">
                <a:solidFill>
                  <a:srgbClr val="FFFF00"/>
                </a:solidFill>
                <a:latin typeface="Bookman Old Style" pitchFamily="18" charset="0"/>
              </a:rPr>
              <a:t>Морская звезда</a:t>
            </a:r>
          </a:p>
        </p:txBody>
      </p:sp>
      <p:pic>
        <p:nvPicPr>
          <p:cNvPr id="4" name="Рисунок 3" descr="57007050_star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1560" y="476672"/>
            <a:ext cx="7996014" cy="5184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 descr="Рисунок9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6626" name="Rectangle 7"/>
          <p:cNvSpPr>
            <a:spLocks noGrp="1" noChangeArrowheads="1"/>
          </p:cNvSpPr>
          <p:nvPr>
            <p:ph type="ctrTitle" idx="4294967295"/>
          </p:nvPr>
        </p:nvSpPr>
        <p:spPr>
          <a:xfrm>
            <a:off x="1259632" y="404664"/>
            <a:ext cx="6588125" cy="705321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i="1" dirty="0" smtClean="0">
                <a:solidFill>
                  <a:srgbClr val="FFFF00"/>
                </a:solidFill>
                <a:latin typeface="Bookman Old Style" pitchFamily="18" charset="0"/>
              </a:rPr>
              <a:t>Морская черепаха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4" descr="Рисунок10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9698" name="Rectangle 7"/>
          <p:cNvSpPr>
            <a:spLocks noGrp="1" noChangeArrowheads="1"/>
          </p:cNvSpPr>
          <p:nvPr>
            <p:ph type="ctrTitle" idx="4294967295"/>
          </p:nvPr>
        </p:nvSpPr>
        <p:spPr>
          <a:xfrm>
            <a:off x="323528" y="404664"/>
            <a:ext cx="4284663" cy="821953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FFFF00"/>
                </a:solidFill>
                <a:latin typeface="Bookman Old Style" pitchFamily="18" charset="0"/>
              </a:rPr>
              <a:t>Кораллы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756576" y="476672"/>
            <a:ext cx="45719" cy="1143000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6228184" y="1340768"/>
            <a:ext cx="220765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FFFF00"/>
                </a:solidFill>
                <a:latin typeface="Bookman Old Style" pitchFamily="18" charset="0"/>
              </a:rPr>
              <a:t>Акулы</a:t>
            </a:r>
            <a:endParaRPr lang="ru-RU" sz="4400" b="1" i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pic>
        <p:nvPicPr>
          <p:cNvPr id="6" name="Содержимое 5" descr="c6f92abc262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79512" y="188640"/>
            <a:ext cx="5376598" cy="40324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 descr="0_81550_1207606c_XL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708420" y="2924944"/>
            <a:ext cx="3271843" cy="35283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38916" name="Picture 4" descr="e3661b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1691680" y="836712"/>
            <a:ext cx="35480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5400" b="1" i="1" dirty="0">
                <a:solidFill>
                  <a:srgbClr val="FFFF00"/>
                </a:solidFill>
                <a:latin typeface="Bookman Old Style" pitchFamily="18" charset="0"/>
              </a:rPr>
              <a:t>К</a:t>
            </a:r>
            <a:r>
              <a:rPr lang="ru-RU" sz="5400" b="1" i="1" dirty="0" smtClean="0">
                <a:solidFill>
                  <a:srgbClr val="FFFF00"/>
                </a:solidFill>
                <a:latin typeface="Bookman Old Style" pitchFamily="18" charset="0"/>
              </a:rPr>
              <a:t>ит</a:t>
            </a:r>
            <a:endParaRPr lang="ru-RU" sz="5400" b="1" i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4036" name="Picture 4" descr="1343065618_jivitniy_mir04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971600" y="404664"/>
            <a:ext cx="342754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i="1" dirty="0">
                <a:solidFill>
                  <a:srgbClr val="FFFF00"/>
                </a:solidFill>
                <a:latin typeface="Bookman Old Style" pitchFamily="18" charset="0"/>
              </a:rPr>
              <a:t>Д</a:t>
            </a:r>
            <a:r>
              <a:rPr lang="ru-RU" sz="4400" b="1" i="1" dirty="0" smtClean="0">
                <a:solidFill>
                  <a:srgbClr val="FFFF00"/>
                </a:solidFill>
                <a:latin typeface="Bookman Old Style" pitchFamily="18" charset="0"/>
              </a:rPr>
              <a:t>ельфины</a:t>
            </a:r>
            <a:endParaRPr lang="ru-RU" sz="4400" b="1" i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reef crab (96567 bytes) (added 26 Oct 99)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3090346"/>
            <a:ext cx="4032448" cy="3285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coral crab (102264 bytes) (added 27 Oct 99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3068960"/>
            <a:ext cx="4348897" cy="3292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lithEdblCrab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55576" y="620688"/>
            <a:ext cx="2736850" cy="232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067944" y="90872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  <a:latin typeface="Bookman Old Style" pitchFamily="18" charset="0"/>
              </a:rPr>
              <a:t>А этот морской житель – краб.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5584dcca5d48342870c81dfdf37ebbd_3443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251520" y="476672"/>
            <a:ext cx="3672408" cy="41044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morskie_konki_i_morskie_drakony_readmas.ru_1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23928" y="2132856"/>
            <a:ext cx="5066542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779912" y="764704"/>
            <a:ext cx="50481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МОРСКОЙ КОНЁК</a:t>
            </a:r>
            <a:endParaRPr lang="ru-RU" sz="40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941168"/>
            <a:ext cx="4283968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  <a:latin typeface="Bookman Old Style" pitchFamily="18" charset="0"/>
              </a:rPr>
              <a:t>И ещё множество живых существ и растений …</a:t>
            </a:r>
            <a:endParaRPr lang="ru-RU" sz="2800" b="1" i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980</TotalTime>
  <Words>27</Words>
  <Application>Microsoft Office PowerPoint</Application>
  <PresentationFormat>Экран (4:3)</PresentationFormat>
  <Paragraphs>11</Paragraphs>
  <Slides>8</Slides>
  <Notes>1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Морская звезда</vt:lpstr>
      <vt:lpstr>Морская черепаха</vt:lpstr>
      <vt:lpstr>Кораллы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рр</dc:creator>
  <cp:lastModifiedBy>Admin</cp:lastModifiedBy>
  <cp:revision>136</cp:revision>
  <dcterms:created xsi:type="dcterms:W3CDTF">2014-03-28T05:42:03Z</dcterms:created>
  <dcterms:modified xsi:type="dcterms:W3CDTF">2014-08-19T13:08:53Z</dcterms:modified>
</cp:coreProperties>
</file>