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7" r:id="rId3"/>
    <p:sldId id="277" r:id="rId4"/>
    <p:sldId id="268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8DA2-A05C-4EFC-9EF7-3AAE2ED6ACB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EF63-4301-40C1-933A-63B9DCD2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 loop="1"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9D3B34-6AD9-4DDF-9C6A-30A5B5E7A002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D7EEB-C62D-4FA3-9A55-745C6E85B5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ndAc>
      <p:stSnd loop="1">
        <p:snd r:embed="rId13" name="applaus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72;&#1103;%20&#1084;&#1091;&#1079;&#1099;&#1082;&#1072;\&#1052;&#1086;&#1088;&#1089;&#1082;&#1072;&#1103;%20&#1074;&#1086;&#1076;&#1072;%20&#1080;%20&#1077;&#1105;%20&#1086;&#1073;&#1080;&#1090;&#1072;&#1090;256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98072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Морские обитатели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Морская вода и её обитат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313384"/>
            <a:ext cx="9144000" cy="5544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Морские водоросли бывают зелёные, бурые , они так переплелись на дне,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что сквозь них трудно проплыть.</a:t>
            </a:r>
            <a:endParaRPr lang="ru-RU" sz="2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232"/>
            <a:ext cx="657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Водоросли дают  укрытие для рыб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и защищают  их от хищников.</a:t>
            </a:r>
            <a:endParaRPr lang="ru-RU" sz="2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amphipri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7620" y="2000240"/>
            <a:ext cx="2381240" cy="2803922"/>
          </a:xfrm>
          <a:prstGeom prst="rect">
            <a:avLst/>
          </a:prstGeom>
        </p:spPr>
      </p:pic>
      <p:pic>
        <p:nvPicPr>
          <p:cNvPr id="5" name="Рисунок 4" descr="рыбка в водор.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142852"/>
            <a:ext cx="2150625" cy="3071810"/>
          </a:xfrm>
          <a:prstGeom prst="rect">
            <a:avLst/>
          </a:prstGeom>
        </p:spPr>
      </p:pic>
      <p:pic>
        <p:nvPicPr>
          <p:cNvPr id="7" name="Рисунок 6" descr="05234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000264" cy="3000397"/>
          </a:xfrm>
          <a:prstGeom prst="rect">
            <a:avLst/>
          </a:prstGeom>
        </p:spPr>
      </p:pic>
      <p:pic>
        <p:nvPicPr>
          <p:cNvPr id="6146" name="Picture 2" descr="http://stat18.privet.ru/lr/0a151605e2c6cfc707cd06d37169cfe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143380"/>
            <a:ext cx="3657600" cy="2286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1745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Морские водоросли — это основной источник пищи для океанских 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жителей. Маленькие морские существа питаются ими.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 Морские водоросли выделяют кислород, и это помогает поддерживать чистоту воды. 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endParaRPr lang="ru-RU" sz="2000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Водоросли полезные.</a:t>
            </a:r>
            <a:endParaRPr lang="ru-RU" sz="20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://galinataravkova.ucoz.ru/_pu/12/958995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429000"/>
            <a:ext cx="4271487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quasea.narod.ru/foto/Corallina_officinal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388" y="214290"/>
            <a:ext cx="3331160" cy="2500330"/>
          </a:xfrm>
          <a:prstGeom prst="rect">
            <a:avLst/>
          </a:prstGeom>
          <a:noFill/>
        </p:spPr>
      </p:pic>
      <p:pic>
        <p:nvPicPr>
          <p:cNvPr id="5124" name="Picture 4" descr="http://aquasea.narod.ru/foto/phycr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0039" y="214290"/>
            <a:ext cx="4048125" cy="2657476"/>
          </a:xfrm>
          <a:prstGeom prst="rect">
            <a:avLst/>
          </a:prstGeom>
          <a:noFill/>
        </p:spPr>
      </p:pic>
      <p:pic>
        <p:nvPicPr>
          <p:cNvPr id="5126" name="Picture 6" descr="http://aquasea.narod.ru/foto/Codium_vermilar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143248"/>
            <a:ext cx="3357586" cy="2457451"/>
          </a:xfrm>
          <a:prstGeom prst="rect">
            <a:avLst/>
          </a:prstGeom>
          <a:noFill/>
        </p:spPr>
      </p:pic>
      <p:pic>
        <p:nvPicPr>
          <p:cNvPr id="5128" name="Picture 8" descr="http://aquasea.narod.ru/foto/laurencia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3071810"/>
            <a:ext cx="2396932" cy="1785950"/>
          </a:xfrm>
          <a:prstGeom prst="rect">
            <a:avLst/>
          </a:prstGeom>
          <a:noFill/>
        </p:spPr>
      </p:pic>
      <p:pic>
        <p:nvPicPr>
          <p:cNvPr id="5132" name="Picture 12" descr="http://aquasea.narod.ru/foto/taxifoli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4648199"/>
            <a:ext cx="3667125" cy="2209801"/>
          </a:xfrm>
          <a:prstGeom prst="rect">
            <a:avLst/>
          </a:prstGeom>
          <a:noFill/>
        </p:spPr>
      </p:pic>
      <p:pic>
        <p:nvPicPr>
          <p:cNvPr id="5134" name="Picture 14" descr="http://aquasea.narod.ru/foto/Caulerpa_racemos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12688" y="2928934"/>
            <a:ext cx="3058088" cy="1985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805264"/>
            <a:ext cx="3538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Виды водорослей</a:t>
            </a:r>
            <a:endParaRPr lang="ru-RU" sz="28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Нам знакома морская капуста, она называется ламинария. Её употребляют в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пищу, изготавливают консервы. В морской капусте много йода, необходимого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для здоровья человека.</a:t>
            </a:r>
          </a:p>
        </p:txBody>
      </p:sp>
      <p:pic>
        <p:nvPicPr>
          <p:cNvPr id="5" name="Рисунок 4" descr="alg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3140968"/>
            <a:ext cx="3198190" cy="3436565"/>
          </a:xfrm>
          <a:prstGeom prst="rect">
            <a:avLst/>
          </a:prstGeom>
        </p:spPr>
      </p:pic>
      <p:pic>
        <p:nvPicPr>
          <p:cNvPr id="6" name="Рисунок 5" descr="kel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772816"/>
            <a:ext cx="3546140" cy="4728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дельфины, море, водоросли, рыбы, коралл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782"/>
            <a:ext cx="9144000" cy="68657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В море обитает множество удивительных существ</a:t>
            </a:r>
            <a:endParaRPr lang="ru-RU" sz="32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Рисунок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213100"/>
            <a:ext cx="4500563" cy="3644900"/>
          </a:xfrm>
        </p:spPr>
      </p:pic>
      <p:pic>
        <p:nvPicPr>
          <p:cNvPr id="15364" name="Picture 4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3219450"/>
          </a:xfrm>
          <a:prstGeom prst="rect">
            <a:avLst/>
          </a:prstGeom>
          <a:noFill/>
        </p:spPr>
      </p:pic>
      <p:pic>
        <p:nvPicPr>
          <p:cNvPr id="15365" name="Picture 5" descr="Рисунок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72000" cy="3213100"/>
          </a:xfrm>
          <a:prstGeom prst="rect">
            <a:avLst/>
          </a:prstGeom>
          <a:noFill/>
        </p:spPr>
      </p:pic>
      <p:pic>
        <p:nvPicPr>
          <p:cNvPr id="15366" name="Picture 6" descr="Рисунок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212976"/>
            <a:ext cx="4716016" cy="3645024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63713" y="260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71638" y="228600"/>
            <a:ext cx="2422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Bookman Old Style" pitchFamily="18" charset="0"/>
              </a:rPr>
              <a:t>Яркие рыбки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Рисунок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4391025" y="0"/>
            <a:ext cx="4752975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</a:t>
            </a: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кат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ep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580112" y="620688"/>
            <a:ext cx="5216525" cy="1268413"/>
          </a:xfrm>
        </p:spPr>
        <p:txBody>
          <a:bodyPr/>
          <a:lstStyle/>
          <a:p>
            <a:pPr algn="l" eaLnBrk="1" hangingPunct="1"/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Осьминог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601250_large_183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ои документы\ghtptynfwbz\Планета земля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70" y="1"/>
            <a:ext cx="921547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3214710" cy="32861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Это наша планета Земля. Большую часть на планете занимает солёная вода .</a:t>
            </a:r>
            <a:endParaRPr lang="ru-RU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14338"/>
            <a:ext cx="9144000" cy="75724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2357430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Хотя снаружи нам кажется, что море - это просто вода,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а на самом деле – это дом для множества живых существ.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ои документы\ghtptynfwbz\80372816_large_46951333_1249021654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290"/>
            <a:ext cx="8362128" cy="17145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Жизнь зародилась в море, именно в воде появились древнейшие животные и растения.</a:t>
            </a:r>
            <a:endParaRPr lang="ru-RU" sz="32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92696"/>
            <a:ext cx="3810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20672" y="0"/>
            <a:ext cx="45719" cy="620688"/>
          </a:xfrm>
        </p:spPr>
        <p:txBody>
          <a:bodyPr/>
          <a:lstStyle/>
          <a:p>
            <a:pPr algn="ctr"/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293096"/>
            <a:ext cx="4500594" cy="221457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FFFF00"/>
                </a:solidFill>
                <a:latin typeface="Bookman Old Style" pitchFamily="18" charset="0"/>
              </a:rPr>
              <a:t>Морские камни – всегда округлой формы, гладкие, такими их сделали морские волны набегая на берег, перекатывают камни с места на место. В морской воде камни бьются друг о друга, вода обтачивает их края, и они становятся гладкими - без единого уголка.</a:t>
            </a:r>
            <a:endParaRPr lang="ru-RU" sz="18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3" descr="G:\Мои документы\ghtptynfwbz\0_74869_4fe2c823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714752"/>
            <a:ext cx="4000496" cy="2977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861048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А вы видели морские камни?</a:t>
            </a:r>
            <a:endParaRPr lang="ru-RU" sz="20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3796" name="Picture 4" descr="http://img13.nnm.ru/imagez/gallery/b/8/d/3/9/b8d39b2c9b9beff4d426acb4621749f2_fu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32656"/>
            <a:ext cx="3857652" cy="30861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В морской воде живут морские обитатели,  но не везде, потому что в ней много соли.</a:t>
            </a:r>
            <a:endParaRPr lang="ru-RU" sz="2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http://sdrnona.ru/wp-content/uploads/2012/09/4391578874e44045e2c09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3" y="1380879"/>
            <a:ext cx="4286248" cy="2548187"/>
          </a:xfrm>
          <a:prstGeom prst="rect">
            <a:avLst/>
          </a:prstGeom>
          <a:noFill/>
        </p:spPr>
      </p:pic>
      <p:pic>
        <p:nvPicPr>
          <p:cNvPr id="5" name="Picture 4" descr="http://you-fit.ru/images/photo/you_28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357694"/>
            <a:ext cx="4286281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400506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В ней нельзя утонуть</a:t>
            </a:r>
            <a:endParaRPr lang="ru-RU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5842" name="Picture 2" descr="http://img-fotki.yandex.ru/get/5207/miss-monrodiz.d2/0_51de4_26308dea_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74" y="2285992"/>
            <a:ext cx="4826778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58346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6984776" cy="2952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25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Повсюду, где есть морская вода, можно найти и морские водоросли. Водоросли — это растения, но без листьев, стеблей, корней и цветов.</a:t>
            </a:r>
          </a:p>
          <a:p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Они растут не на земле,</a:t>
            </a:r>
          </a:p>
          <a:p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А в море, океане и в реке.</a:t>
            </a:r>
          </a:p>
          <a:p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Еще в аквариуме здесь у нас росли.</a:t>
            </a:r>
          </a:p>
          <a:p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Зовутся они просто -  водоросли.</a:t>
            </a:r>
            <a:endParaRPr lang="ru-RU" sz="2400" b="1" i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9089453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Водоросли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 выделяют много кислорода, которым дышат обитатели моря. Морские водоросли основной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корм для рыб.</a:t>
            </a:r>
          </a:p>
          <a:p>
            <a:endParaRPr lang="ru-RU" sz="2800" b="1" i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978</TotalTime>
  <Words>263</Words>
  <Application>Microsoft Office PowerPoint</Application>
  <PresentationFormat>Экран (4:3)</PresentationFormat>
  <Paragraphs>35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Скат</vt:lpstr>
      <vt:lpstr>Осьминог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рр</dc:creator>
  <cp:lastModifiedBy>Admin</cp:lastModifiedBy>
  <cp:revision>135</cp:revision>
  <dcterms:created xsi:type="dcterms:W3CDTF">2014-03-28T05:42:03Z</dcterms:created>
  <dcterms:modified xsi:type="dcterms:W3CDTF">2014-08-19T13:04:51Z</dcterms:modified>
</cp:coreProperties>
</file>