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2F7B9F-5255-4F08-9968-1F639B1B30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05C6B2-9E60-4078-B870-F935C698F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84;&#1091;&#1079;&#1099;&#1082;&#1072;%20&#1076;&#1083;&#1103;%20&#1079;&#1072;&#1085;&#1103;&#1090;&#1080;&#1081;\&#1052;&#1099;%20&#1077;&#1076;&#1077;&#1084;,%20&#1077;&#1076;&#1077;&#1084;,%20&#1077;&#1076;&#1077;&#1084;%20%20&#1055;&#1045;&#1057;&#1053;&#1071;%20&#1053;&#1054;&#1052;&#1045;&#1056;%202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4;&#1080;&#1090;&#1088;&#1080;&#1081;\Desktop\&#1084;&#1091;&#1079;&#1099;&#1082;&#1072;%20&#1076;&#1083;&#1103;%20&#1079;&#1072;&#1085;&#1103;&#1090;&#1080;&#1081;\&#1096;&#1091;&#1084;%20&#1083;&#1077;&#1089;&#1072;%20&#1055;&#1045;&#1057;&#1053;&#1071;%20&#1053;&#1054;&#1052;&#1045;&#1056;%203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84;&#1091;&#1079;&#1099;&#1082;&#1072;%20&#1076;&#1083;&#1103;%20&#1079;&#1072;&#1085;&#1103;&#1090;&#1080;&#1081;\&#1082;&#1074;&#1072;&#1082;&#1072;&#1085;&#1100;&#1077;%20&#1083;&#1103;&#1075;&#1091;&#1096;&#1077;&#1082;%20&#1055;&#1045;&#1057;&#1053;&#1071;%20&#1053;&#1054;&#1052;&#1045;&#1056;%204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84;&#1091;&#1079;&#1099;&#1082;&#1072;%20&#1076;&#1083;&#1103;%20&#1079;&#1072;&#1085;&#1103;&#1090;&#1080;&#1081;\&#1052;&#1099;%20&#1077;&#1076;&#1077;&#1084;,%20&#1077;&#1076;&#1077;&#1084;,%20&#1077;&#1076;&#1077;&#1084;%20%20&#1055;&#1045;&#1057;&#1053;&#1071;%20&#1053;&#1054;&#1052;&#1045;&#1056;%202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ы едем еде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876"/>
            <a:ext cx="9144000" cy="6843124"/>
          </a:xfrm>
        </p:spPr>
      </p:pic>
      <p:pic>
        <p:nvPicPr>
          <p:cNvPr id="5" name="Мы едем, едем, едем  ПЕСНЯ НОМЕР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0" cy="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шум леса ПЕСНЯ НОМЕР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ОЛОТО ДЛЯ ЛЯГУШЕ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кваканье лягушек ПЕСНЯ НОМЕР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72000" cy="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ы едем еде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876"/>
            <a:ext cx="9144000" cy="6843124"/>
          </a:xfrm>
        </p:spPr>
      </p:pic>
      <p:pic>
        <p:nvPicPr>
          <p:cNvPr id="5" name="Мы едем, едем, едем  ПЕСНЯ НОМЕР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0" cy="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0</Words>
  <Application>Microsoft Office PowerPoint</Application>
  <PresentationFormat>Экран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5</cp:revision>
  <dcterms:created xsi:type="dcterms:W3CDTF">2014-11-19T17:41:28Z</dcterms:created>
  <dcterms:modified xsi:type="dcterms:W3CDTF">2014-11-23T13:41:41Z</dcterms:modified>
</cp:coreProperties>
</file>