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3B802-FE87-48B7-BF8E-E4C553129BF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F5B8-A95C-4525-94BA-BA938F760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160F91-4BFC-4498-A2B4-2DFF8F79A7D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669DD-7FCA-4DBD-AA42-513F8246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42853"/>
            <a:ext cx="6672282" cy="135732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IrisUPC" pitchFamily="34" charset="-34"/>
              </a:rPr>
              <a:t>Дидактическая игра по сенсорному развитию у дошкольников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IrisUPC" pitchFamily="34" charset="-34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IrisUPC" pitchFamily="34" charset="-34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IrisUPC" pitchFamily="34" charset="-34"/>
              </a:rPr>
              <a:t>«ЗАСЕЛИ ДОМИКИ»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IrisUPC" pitchFamily="34" charset="-34"/>
            </a:endParaRPr>
          </a:p>
        </p:txBody>
      </p:sp>
      <p:pic>
        <p:nvPicPr>
          <p:cNvPr id="5" name="Рисунок 4" descr="100_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643050"/>
            <a:ext cx="2214578" cy="1857388"/>
          </a:xfrm>
          <a:prstGeom prst="rect">
            <a:avLst/>
          </a:prstGeom>
          <a:solidFill>
            <a:srgbClr val="FF33CC"/>
          </a:solidFill>
          <a:ln w="28575" cmpd="sng">
            <a:solidFill>
              <a:srgbClr val="FF0000"/>
            </a:solidFill>
          </a:ln>
        </p:spPr>
      </p:pic>
      <p:pic>
        <p:nvPicPr>
          <p:cNvPr id="6" name="Рисунок 5" descr="100_1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8124">
            <a:off x="6076087" y="3971464"/>
            <a:ext cx="2687695" cy="195557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accent4"/>
            </a:solidFill>
          </a:ln>
        </p:spPr>
      </p:pic>
      <p:pic>
        <p:nvPicPr>
          <p:cNvPr id="7" name="Рисунок 6" descr="100_1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2611">
            <a:off x="2324353" y="3970466"/>
            <a:ext cx="2686001" cy="1954450"/>
          </a:xfrm>
          <a:prstGeom prst="rect">
            <a:avLst/>
          </a:prstGeom>
          <a:solidFill>
            <a:srgbClr val="FF33CC"/>
          </a:solidFill>
          <a:ln w="28575" cmpd="sng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46760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выучить основные цвета,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название геометрических фигур </a:t>
            </a:r>
          </a:p>
        </p:txBody>
      </p:sp>
      <p:pic>
        <p:nvPicPr>
          <p:cNvPr id="4" name="Рисунок 3" descr="100_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0693">
            <a:off x="5038723" y="3473384"/>
            <a:ext cx="2857520" cy="2714644"/>
          </a:xfrm>
          <a:prstGeom prst="rect">
            <a:avLst/>
          </a:prstGeom>
          <a:ln w="28575" cmpd="sng">
            <a:solidFill>
              <a:schemeClr val="accent4"/>
            </a:solidFill>
          </a:ln>
        </p:spPr>
      </p:pic>
      <p:pic>
        <p:nvPicPr>
          <p:cNvPr id="5" name="Рисунок 4" descr="100_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7673">
            <a:off x="855722" y="3431722"/>
            <a:ext cx="2869874" cy="2714644"/>
          </a:xfrm>
          <a:prstGeom prst="rect">
            <a:avLst/>
          </a:prstGeom>
          <a:solidFill>
            <a:schemeClr val="accent4"/>
          </a:solidFill>
          <a:ln w="28575" cmpd="sng">
            <a:solidFill>
              <a:schemeClr val="accent4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500174"/>
            <a:ext cx="7067576" cy="378621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учить различать цвета, геометрические фигуры; </a:t>
            </a:r>
          </a:p>
          <a:p>
            <a:pPr lvl="0"/>
            <a:r>
              <a:rPr lang="ru-RU" b="1" dirty="0" smtClean="0"/>
              <a:t>группирование по форме, цвету;</a:t>
            </a:r>
          </a:p>
          <a:p>
            <a:pPr lvl="0"/>
            <a:r>
              <a:rPr lang="ru-RU" b="1" dirty="0" smtClean="0"/>
              <a:t>закрепить в речи детей названия геометрических форм (круг, овал, квадрат, прямоугольник, треугольник);</a:t>
            </a:r>
          </a:p>
          <a:p>
            <a:pPr lvl="0"/>
            <a:r>
              <a:rPr lang="ru-RU" b="1" dirty="0" smtClean="0"/>
              <a:t>упражнять  в порядковом счете в пределах 6;  </a:t>
            </a:r>
          </a:p>
          <a:p>
            <a:r>
              <a:rPr lang="ru-RU" b="1" dirty="0" smtClean="0"/>
              <a:t>развивать внимания, восприятия</a:t>
            </a:r>
            <a:endParaRPr lang="ru-RU" b="1" dirty="0"/>
          </a:p>
        </p:txBody>
      </p:sp>
      <p:pic>
        <p:nvPicPr>
          <p:cNvPr id="4" name="Рисунок 3" descr="кеш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14290"/>
            <a:ext cx="1285884" cy="185736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615262" cy="6188224"/>
          </a:xfrm>
        </p:spPr>
        <p:txBody>
          <a:bodyPr/>
          <a:lstStyle/>
          <a:p>
            <a:pPr algn="ctr">
              <a:buNone/>
            </a:pPr>
            <a:endParaRPr lang="ru-RU" sz="800" b="1" cap="small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cap="small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Материал: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b="1" dirty="0" smtClean="0"/>
              <a:t>цветной и белый картон; клей; ножницы.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ru-RU" sz="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cap="small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Оборудование: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b="1" dirty="0" smtClean="0"/>
              <a:t>4 домика разного цвета (синий, зеленый,</a:t>
            </a:r>
          </a:p>
          <a:p>
            <a:pPr>
              <a:buNone/>
            </a:pPr>
            <a:r>
              <a:rPr lang="ru-RU" b="1" dirty="0" smtClean="0"/>
              <a:t>красный,</a:t>
            </a:r>
          </a:p>
          <a:p>
            <a:pPr>
              <a:buNone/>
            </a:pPr>
            <a:r>
              <a:rPr lang="ru-RU" b="1" dirty="0" smtClean="0"/>
              <a:t>желтый), 24 геометрические фигуры (6 зеленых</a:t>
            </a:r>
          </a:p>
          <a:p>
            <a:pPr>
              <a:buNone/>
            </a:pPr>
            <a:r>
              <a:rPr lang="ru-RU" b="1" dirty="0" smtClean="0"/>
              <a:t>квадратов, 6 синих треугольников, 6 красных</a:t>
            </a:r>
          </a:p>
          <a:p>
            <a:pPr>
              <a:buNone/>
            </a:pPr>
            <a:r>
              <a:rPr lang="ru-RU" b="1" dirty="0" smtClean="0"/>
              <a:t>кругов, 6 желтых овалов).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солнышк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14290"/>
            <a:ext cx="1666865" cy="166686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19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7715304" cy="6572296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 algn="ctr">
              <a:buNone/>
            </a:pPr>
            <a:r>
              <a:rPr lang="ru-RU" sz="5400" b="1" cap="small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Ход  игры:</a:t>
            </a:r>
          </a:p>
          <a:p>
            <a:pPr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b="1" dirty="0" smtClean="0"/>
              <a:t>Все домики разного цвета, в каждом домике</a:t>
            </a:r>
          </a:p>
          <a:p>
            <a:pPr>
              <a:buNone/>
            </a:pPr>
            <a:r>
              <a:rPr lang="ru-RU" b="1" dirty="0" smtClean="0"/>
              <a:t>живут предметы определенного цвета и</a:t>
            </a:r>
          </a:p>
          <a:p>
            <a:pPr>
              <a:buNone/>
            </a:pPr>
            <a:r>
              <a:rPr lang="ru-RU" b="1" dirty="0" smtClean="0"/>
              <a:t>формы.</a:t>
            </a:r>
          </a:p>
          <a:p>
            <a:pPr>
              <a:buNone/>
            </a:pPr>
            <a:r>
              <a:rPr lang="ru-RU" b="1" dirty="0" smtClean="0"/>
              <a:t>Каждый домик имеет 6 квартир. Необходимо</a:t>
            </a:r>
          </a:p>
          <a:p>
            <a:pPr>
              <a:buNone/>
            </a:pPr>
            <a:r>
              <a:rPr lang="ru-RU" b="1" dirty="0" smtClean="0"/>
              <a:t>расселить жителей в свои домики.</a:t>
            </a:r>
          </a:p>
          <a:p>
            <a:pPr>
              <a:buNone/>
            </a:pPr>
            <a:r>
              <a:rPr lang="ru-RU" b="1" dirty="0" smtClean="0"/>
              <a:t>В эту игру дети с удовольствием играют как в</a:t>
            </a:r>
          </a:p>
          <a:p>
            <a:pPr>
              <a:buNone/>
            </a:pPr>
            <a:r>
              <a:rPr lang="ru-RU" b="1" dirty="0" smtClean="0"/>
              <a:t>младшей группе, так и в средней. В игру можно</a:t>
            </a:r>
          </a:p>
          <a:p>
            <a:pPr>
              <a:buNone/>
            </a:pPr>
            <a:r>
              <a:rPr lang="ru-RU" b="1" dirty="0" smtClean="0"/>
              <a:t>играть как индивидуально так и подгруппой.</a:t>
            </a:r>
          </a:p>
        </p:txBody>
      </p:sp>
      <p:pic>
        <p:nvPicPr>
          <p:cNvPr id="4" name="Рисунок 3" descr="кр ге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248150" cy="1857364"/>
          </a:xfrm>
          <a:prstGeom prst="rect">
            <a:avLst/>
          </a:prstGeom>
        </p:spPr>
      </p:pic>
      <p:pic>
        <p:nvPicPr>
          <p:cNvPr id="7" name="Рисунок 6" descr="ви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214950"/>
            <a:ext cx="1950720" cy="14630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19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686700" cy="526706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адуг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169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Дидактическая игра по сенсорному развитию у дошкольников «ЗАСЕЛИ ДОМИКИ»</vt:lpstr>
      <vt:lpstr>Цель:</vt:lpstr>
      <vt:lpstr>Задачи:</vt:lpstr>
      <vt:lpstr>Слайд 4</vt:lpstr>
      <vt:lpstr>Слайд 5</vt:lpstr>
      <vt:lpstr>Слайд 6</vt:lpstr>
      <vt:lpstr>Слайд 7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сенсорному развитию у дошкольников «ЗАСЕЛИ ДОМИКИ»</dc:title>
  <dc:creator>Игорь</dc:creator>
  <cp:lastModifiedBy>Игорь</cp:lastModifiedBy>
  <cp:revision>14</cp:revision>
  <dcterms:created xsi:type="dcterms:W3CDTF">2013-11-17T16:34:47Z</dcterms:created>
  <dcterms:modified xsi:type="dcterms:W3CDTF">2014-11-24T15:15:01Z</dcterms:modified>
</cp:coreProperties>
</file>