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F2D"/>
    <a:srgbClr val="FF9933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89DD5-AFAB-4E3B-B913-2A598022CC2A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8387-B04A-465B-9E98-157D5D087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ГЕОМЕТРИЧЕСКИЕ ФИГУРЫ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6858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6" descr="42286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2786058"/>
            <a:ext cx="342900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78f4f01c3ce52c4ee53e874a7e8b4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931" y="682354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3735c570fb3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4214818"/>
            <a:ext cx="214312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914729b840003b7bba52f0b3490440d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633650">
            <a:off x="-39915" y="3992384"/>
            <a:ext cx="3043639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elt_twin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3219" y="4357694"/>
            <a:ext cx="33575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бушкины-баранки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75" y="357188"/>
            <a:ext cx="29178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imthumb.php.png"/>
          <p:cNvPicPr>
            <a:picLocks noChangeAspect="1"/>
          </p:cNvPicPr>
          <p:nvPr/>
        </p:nvPicPr>
        <p:blipFill>
          <a:blip r:embed="rId7" cstate="email"/>
          <a:srcRect l="33606" t="6857" r="29507" b="10178"/>
          <a:stretch>
            <a:fillRect/>
          </a:stretch>
        </p:blipFill>
        <p:spPr bwMode="auto">
          <a:xfrm>
            <a:off x="3598069" y="714356"/>
            <a:ext cx="1947863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Что сейчас увидим мы?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Все углы мои прямы,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Есть четыре стороны,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Но не все они равны.</a:t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Я </a:t>
            </a:r>
            <a:r>
              <a:rPr lang="ru-RU" smtClean="0">
                <a:latin typeface="+mn-lt"/>
              </a:rPr>
              <a:t>– четырехугольник</a:t>
            </a:r>
            <a:r>
              <a:rPr lang="ru-RU" dirty="0" smtClean="0">
                <a:latin typeface="+mn-lt"/>
              </a:rPr>
              <a:t>!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Какой?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2188" y="2500313"/>
            <a:ext cx="4619625" cy="24288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72063"/>
            <a:ext cx="3357563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72250" y="500063"/>
            <a:ext cx="214312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357562"/>
            <a:ext cx="1500188" cy="485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3429000" cy="1914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6672281" y="4900619"/>
            <a:ext cx="214312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52439fa38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928670"/>
            <a:ext cx="25923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8a933d64e53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4929198"/>
            <a:ext cx="3219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9-0127.png"/>
          <p:cNvPicPr>
            <a:picLocks noChangeAspect="1"/>
          </p:cNvPicPr>
          <p:nvPr/>
        </p:nvPicPr>
        <p:blipFill>
          <a:blip r:embed="rId4" cstate="email"/>
          <a:srcRect l="26428" r="28571"/>
          <a:stretch>
            <a:fillRect/>
          </a:stretch>
        </p:blipFill>
        <p:spPr bwMode="auto">
          <a:xfrm>
            <a:off x="3821907" y="3357562"/>
            <a:ext cx="15001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8334_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124325"/>
            <a:ext cx="35163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94986025646501006apple_juice_box.svg.hi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714356"/>
            <a:ext cx="13795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24ada1f0e9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28604"/>
            <a:ext cx="26860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+mn-lt"/>
              </a:rPr>
              <a:t>Если </a:t>
            </a:r>
            <a:r>
              <a:rPr lang="ru-RU" dirty="0" smtClean="0"/>
              <a:t>б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взял </a:t>
            </a:r>
            <a:r>
              <a:rPr lang="ru-RU" dirty="0" smtClean="0">
                <a:latin typeface="+mn-lt"/>
              </a:rPr>
              <a:t>я, </a:t>
            </a:r>
            <a:r>
              <a:rPr lang="ru-RU" dirty="0">
                <a:latin typeface="+mn-lt"/>
              </a:rPr>
              <a:t>дети, круг,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С двух сторон немного сжал,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Отвечайте, дети, дружно -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Получился бы </a:t>
            </a:r>
            <a:r>
              <a:rPr lang="ru-RU" dirty="0" smtClean="0">
                <a:latin typeface="+mn-lt"/>
              </a:rPr>
              <a:t>...</a:t>
            </a:r>
            <a:endParaRPr lang="ru-RU" dirty="0"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39988" y="2143116"/>
            <a:ext cx="4264025" cy="25923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71472" y="5214950"/>
            <a:ext cx="3357562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09032" y="2285992"/>
            <a:ext cx="4325937" cy="22145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1472" y="714356"/>
            <a:ext cx="1785938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72330" y="785794"/>
            <a:ext cx="1000125" cy="51276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6200000">
            <a:off x="7065190" y="4793463"/>
            <a:ext cx="1785937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294737_beloe_yajco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3714750"/>
            <a:ext cx="29130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044708.gif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71744"/>
            <a:ext cx="30495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Blyudo_FLORINE_ovalnoe_330mm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571480"/>
            <a:ext cx="32146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pa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25" y="2714620"/>
            <a:ext cx="257175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olochnye-sm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28604"/>
            <a:ext cx="2928938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geomet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000125"/>
            <a:ext cx="3071813" cy="4429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Рисунок 5" descr="elka_snegovik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1071563"/>
            <a:ext cx="1884362" cy="43576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kartini_iz_geometricheskix_figur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0613" y="1071546"/>
            <a:ext cx="6962775" cy="43576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d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7988" y="428625"/>
            <a:ext cx="5788025" cy="57864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63" y="2071688"/>
            <a:ext cx="3571875" cy="329565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Он давно знакомый мой,</a:t>
            </a:r>
            <a:br>
              <a:rPr lang="ru-RU" dirty="0"/>
            </a:br>
            <a:r>
              <a:rPr lang="ru-RU" dirty="0"/>
              <a:t>Каждый угол в нём прямой,</a:t>
            </a:r>
            <a:br>
              <a:rPr lang="ru-RU" dirty="0"/>
            </a:br>
            <a:r>
              <a:rPr lang="ru-RU" dirty="0"/>
              <a:t>Все четыре стороны</a:t>
            </a:r>
            <a:br>
              <a:rPr lang="ru-RU" dirty="0"/>
            </a:br>
            <a:r>
              <a:rPr lang="ru-RU" dirty="0"/>
              <a:t>Одинаковой длины.</a:t>
            </a:r>
            <a:br>
              <a:rPr lang="ru-RU" dirty="0"/>
            </a:br>
            <a:r>
              <a:rPr lang="ru-RU" dirty="0"/>
              <a:t>Вам его представить рад</a:t>
            </a:r>
            <a:br>
              <a:rPr lang="ru-RU" dirty="0"/>
            </a:br>
            <a:r>
              <a:rPr lang="ru-RU" dirty="0"/>
              <a:t>Как зовут 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 прыгают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3453" y="2714620"/>
            <a:ext cx="4437094" cy="3071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9427" y="1285860"/>
            <a:ext cx="428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ВНИМАНИЕ!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93232" y="2071678"/>
            <a:ext cx="3157537" cy="31575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500042"/>
            <a:ext cx="1785937" cy="1785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000636"/>
            <a:ext cx="642937" cy="64293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8964151">
            <a:off x="7404100" y="5118100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017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89" y="4500529"/>
            <a:ext cx="2016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4" descr="36_big_1348209035_resize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4572000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927305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4286256"/>
            <a:ext cx="19478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cakeblock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1071546"/>
            <a:ext cx="19256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chess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1071546"/>
            <a:ext cx="2924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i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500042"/>
            <a:ext cx="25622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play1.png"/>
          <p:cNvPicPr>
            <a:picLocks noChangeAspect="1"/>
          </p:cNvPicPr>
          <p:nvPr/>
        </p:nvPicPr>
        <p:blipFill>
          <a:blip r:embed="rId8" cstate="email"/>
          <a:srcRect l="14375" t="27443" r="3125" b="24625"/>
          <a:stretch>
            <a:fillRect/>
          </a:stretch>
        </p:blipFill>
        <p:spPr bwMode="auto">
          <a:xfrm>
            <a:off x="3071802" y="3143217"/>
            <a:ext cx="3143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Три вершины тут видны,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Три угла, три стороны, -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Ну, пожалуй, и довольно! -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Что ты видишь? 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71750" y="1857375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857236" y="428625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8833354">
            <a:off x="6096387" y="217605"/>
            <a:ext cx="2571751" cy="13573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14563" y="1428750"/>
            <a:ext cx="4714875" cy="3571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572375" y="5357813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00034" y="3429000"/>
            <a:ext cx="1571625" cy="291465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1863630713129332Triangle Banners.svg.hi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40005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_680bd_81a3de33_ori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3000372"/>
            <a:ext cx="15446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5456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71942"/>
            <a:ext cx="23574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ad471069f4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2928934"/>
            <a:ext cx="2357454" cy="365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cheme-9-5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357166"/>
            <a:ext cx="23749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Эта форма у клубка,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У планеты, колобка,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Но сожми ее немножко,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И получится  лепёшка.</a:t>
            </a:r>
          </a:p>
        </p:txBody>
      </p:sp>
      <p:sp>
        <p:nvSpPr>
          <p:cNvPr id="3" name="Овал 2"/>
          <p:cNvSpPr/>
          <p:nvPr/>
        </p:nvSpPr>
        <p:spPr>
          <a:xfrm>
            <a:off x="2951956" y="1844675"/>
            <a:ext cx="3240088" cy="3168650"/>
          </a:xfrm>
          <a:prstGeom prst="ellips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64291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858125" y="5643563"/>
            <a:ext cx="642938" cy="64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00375" y="1857364"/>
            <a:ext cx="3143250" cy="314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7242" y="4629150"/>
            <a:ext cx="17145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58000" y="428625"/>
            <a:ext cx="1714500" cy="1714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35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ГЕОМЕТРИЧЕСКИЕ ФИГУРЫ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Nastya</dc:creator>
  <cp:lastModifiedBy>Asus</cp:lastModifiedBy>
  <cp:revision>9</cp:revision>
  <dcterms:created xsi:type="dcterms:W3CDTF">2013-02-23T11:36:49Z</dcterms:created>
  <dcterms:modified xsi:type="dcterms:W3CDTF">2015-03-09T13:29:45Z</dcterms:modified>
</cp:coreProperties>
</file>