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0" r:id="rId5"/>
    <p:sldId id="265" r:id="rId6"/>
    <p:sldId id="261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5FF5EF-E479-4851-A41F-D93AA7C2F0DA}" type="doc">
      <dgm:prSet loTypeId="urn:microsoft.com/office/officeart/2005/8/layout/radial1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9CE06B8-B465-4FD7-A3E4-71B1D3FBF1CC}">
      <dgm:prSet phldrT="[Текст]" custT="1"/>
      <dgm:spPr/>
      <dgm:t>
        <a:bodyPr/>
        <a:lstStyle/>
        <a:p>
          <a:r>
            <a: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Поисково-исследовательская деятельность </a:t>
          </a:r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8C26ECD-8B09-429F-948E-A506530ED0F3}" type="parTrans" cxnId="{FDC1B0DD-CB88-4ABC-B2FF-ECB6D014880D}">
      <dgm:prSet/>
      <dgm:spPr/>
      <dgm:t>
        <a:bodyPr/>
        <a:lstStyle/>
        <a:p>
          <a:endParaRPr lang="ru-RU"/>
        </a:p>
      </dgm:t>
    </dgm:pt>
    <dgm:pt modelId="{53E7E688-7A3E-48BF-BA81-67AF9EBCBD27}" type="sibTrans" cxnId="{FDC1B0DD-CB88-4ABC-B2FF-ECB6D014880D}">
      <dgm:prSet/>
      <dgm:spPr/>
      <dgm:t>
        <a:bodyPr/>
        <a:lstStyle/>
        <a:p>
          <a:endParaRPr lang="ru-RU"/>
        </a:p>
      </dgm:t>
    </dgm:pt>
    <dgm:pt modelId="{72891490-D068-4A56-8335-E88F5836ED50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Развивает наблюдательность и пытливость ума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BB38695-7A29-43B0-93C5-46E30D2DAF31}" type="parTrans" cxnId="{BC2C65EB-A96A-4D47-B105-188B8625569F}">
      <dgm:prSet/>
      <dgm:spPr/>
      <dgm:t>
        <a:bodyPr/>
        <a:lstStyle/>
        <a:p>
          <a:endParaRPr lang="ru-RU"/>
        </a:p>
      </dgm:t>
    </dgm:pt>
    <dgm:pt modelId="{B127FA66-4C49-48E1-AAD1-66A5FC7985B7}" type="sibTrans" cxnId="{BC2C65EB-A96A-4D47-B105-188B8625569F}">
      <dgm:prSet/>
      <dgm:spPr/>
      <dgm:t>
        <a:bodyPr/>
        <a:lstStyle/>
        <a:p>
          <a:endParaRPr lang="ru-RU"/>
        </a:p>
      </dgm:t>
    </dgm:pt>
    <dgm:pt modelId="{19F8F75E-8366-42DF-9133-37B669A2DB93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Развивает стремление к познанию мира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E633AAB-D333-412B-8826-71B290AB9CA1}" type="parTrans" cxnId="{D4158C77-8C9C-42CF-A683-F640BB071E58}">
      <dgm:prSet/>
      <dgm:spPr/>
      <dgm:t>
        <a:bodyPr/>
        <a:lstStyle/>
        <a:p>
          <a:endParaRPr lang="ru-RU"/>
        </a:p>
      </dgm:t>
    </dgm:pt>
    <dgm:pt modelId="{C7C6DE45-7C59-41F5-B681-F06B47A3A7C9}" type="sibTrans" cxnId="{D4158C77-8C9C-42CF-A683-F640BB071E58}">
      <dgm:prSet/>
      <dgm:spPr/>
      <dgm:t>
        <a:bodyPr/>
        <a:lstStyle/>
        <a:p>
          <a:endParaRPr lang="ru-RU"/>
        </a:p>
      </dgm:t>
    </dgm:pt>
    <dgm:pt modelId="{235CA39E-9652-4E6E-AFCD-250F23FA7FEB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Формирует умение изобретать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18255AC-6634-46E3-8221-0BE02C4DF3DE}" type="parTrans" cxnId="{126542FD-C8E5-4C50-BE03-5A00173BE153}">
      <dgm:prSet/>
      <dgm:spPr/>
      <dgm:t>
        <a:bodyPr/>
        <a:lstStyle/>
        <a:p>
          <a:endParaRPr lang="ru-RU"/>
        </a:p>
      </dgm:t>
    </dgm:pt>
    <dgm:pt modelId="{E4ED4B9B-CB27-4AD9-BA39-1D26890EEC7B}" type="sibTrans" cxnId="{126542FD-C8E5-4C50-BE03-5A00173BE153}">
      <dgm:prSet/>
      <dgm:spPr/>
      <dgm:t>
        <a:bodyPr/>
        <a:lstStyle/>
        <a:p>
          <a:endParaRPr lang="ru-RU"/>
        </a:p>
      </dgm:t>
    </dgm:pt>
    <dgm:pt modelId="{064C9A76-79DE-41C9-98D0-992BA9EB4355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Формирует умение использовать нестандартные решения в трудных ситуациях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C3C2641-7F73-443D-BBE6-CAE673D573B5}" type="parTrans" cxnId="{71B7D06A-1976-4A14-AFD1-22771891CB8F}">
      <dgm:prSet/>
      <dgm:spPr/>
      <dgm:t>
        <a:bodyPr/>
        <a:lstStyle/>
        <a:p>
          <a:endParaRPr lang="ru-RU"/>
        </a:p>
      </dgm:t>
    </dgm:pt>
    <dgm:pt modelId="{441EDBF2-921E-4FF8-B5AE-ED9C0D169083}" type="sibTrans" cxnId="{71B7D06A-1976-4A14-AFD1-22771891CB8F}">
      <dgm:prSet/>
      <dgm:spPr/>
      <dgm:t>
        <a:bodyPr/>
        <a:lstStyle/>
        <a:p>
          <a:endParaRPr lang="ru-RU"/>
        </a:p>
      </dgm:t>
    </dgm:pt>
    <dgm:pt modelId="{82C70F33-6952-4516-9ED3-EFBAC4F9FE48}">
      <dgm:prSet phldrT="[Текст]" custRadScaleRad="116880" custRadScaleInc="660"/>
      <dgm:spPr/>
      <dgm:t>
        <a:bodyPr/>
        <a:lstStyle/>
        <a:p>
          <a:endParaRPr lang="ru-RU"/>
        </a:p>
      </dgm:t>
    </dgm:pt>
    <dgm:pt modelId="{3C30F70D-6D50-43F4-94E8-1CC5D89D2210}" type="parTrans" cxnId="{136A0887-9418-4E8D-9BD5-C2C1220E8CEB}">
      <dgm:prSet/>
      <dgm:spPr/>
      <dgm:t>
        <a:bodyPr/>
        <a:lstStyle/>
        <a:p>
          <a:endParaRPr lang="ru-RU"/>
        </a:p>
      </dgm:t>
    </dgm:pt>
    <dgm:pt modelId="{CC1A6FE5-A44B-403C-A293-E27643C802D7}" type="sibTrans" cxnId="{136A0887-9418-4E8D-9BD5-C2C1220E8CEB}">
      <dgm:prSet/>
      <dgm:spPr/>
      <dgm:t>
        <a:bodyPr/>
        <a:lstStyle/>
        <a:p>
          <a:endParaRPr lang="ru-RU"/>
        </a:p>
      </dgm:t>
    </dgm:pt>
    <dgm:pt modelId="{EA15818C-230D-40B1-A1B9-A0E63FAD40B2}" type="pres">
      <dgm:prSet presAssocID="{CA5FF5EF-E479-4851-A41F-D93AA7C2F0D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D6C2C3-A980-4EDC-9082-90D265F72D68}" type="pres">
      <dgm:prSet presAssocID="{29CE06B8-B465-4FD7-A3E4-71B1D3FBF1CC}" presName="centerShape" presStyleLbl="node0" presStyleIdx="0" presStyleCnt="1" custScaleX="151419" custScaleY="151419"/>
      <dgm:spPr/>
      <dgm:t>
        <a:bodyPr/>
        <a:lstStyle/>
        <a:p>
          <a:endParaRPr lang="ru-RU"/>
        </a:p>
      </dgm:t>
    </dgm:pt>
    <dgm:pt modelId="{55C5CC39-F328-4342-A6AA-FA13357FA237}" type="pres">
      <dgm:prSet presAssocID="{0BB38695-7A29-43B0-93C5-46E30D2DAF31}" presName="Name9" presStyleLbl="parChTrans1D2" presStyleIdx="0" presStyleCnt="4"/>
      <dgm:spPr/>
      <dgm:t>
        <a:bodyPr/>
        <a:lstStyle/>
        <a:p>
          <a:endParaRPr lang="ru-RU"/>
        </a:p>
      </dgm:t>
    </dgm:pt>
    <dgm:pt modelId="{4473C8DA-5E1A-47B4-95D8-95D8A20E2F4E}" type="pres">
      <dgm:prSet presAssocID="{0BB38695-7A29-43B0-93C5-46E30D2DAF31}" presName="connTx" presStyleLbl="parChTrans1D2" presStyleIdx="0" presStyleCnt="4"/>
      <dgm:spPr/>
      <dgm:t>
        <a:bodyPr/>
        <a:lstStyle/>
        <a:p>
          <a:endParaRPr lang="ru-RU"/>
        </a:p>
      </dgm:t>
    </dgm:pt>
    <dgm:pt modelId="{F2FA278E-3CDE-4025-9A48-E690A6B808B9}" type="pres">
      <dgm:prSet presAssocID="{72891490-D068-4A56-8335-E88F5836ED5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C675B-A6D4-43FD-A2F8-8A255A70509C}" type="pres">
      <dgm:prSet presAssocID="{6E633AAB-D333-412B-8826-71B290AB9CA1}" presName="Name9" presStyleLbl="parChTrans1D2" presStyleIdx="1" presStyleCnt="4"/>
      <dgm:spPr/>
      <dgm:t>
        <a:bodyPr/>
        <a:lstStyle/>
        <a:p>
          <a:endParaRPr lang="ru-RU"/>
        </a:p>
      </dgm:t>
    </dgm:pt>
    <dgm:pt modelId="{7DFFCDB6-ECA2-47DB-8FE3-374DD17630E2}" type="pres">
      <dgm:prSet presAssocID="{6E633AAB-D333-412B-8826-71B290AB9CA1}" presName="connTx" presStyleLbl="parChTrans1D2" presStyleIdx="1" presStyleCnt="4"/>
      <dgm:spPr/>
      <dgm:t>
        <a:bodyPr/>
        <a:lstStyle/>
        <a:p>
          <a:endParaRPr lang="ru-RU"/>
        </a:p>
      </dgm:t>
    </dgm:pt>
    <dgm:pt modelId="{C377935E-FBE2-4833-9547-197E40881DF1}" type="pres">
      <dgm:prSet presAssocID="{19F8F75E-8366-42DF-9133-37B669A2DB93}" presName="node" presStyleLbl="node1" presStyleIdx="1" presStyleCnt="4" custRadScaleRad="116880" custRadScaleInc="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8E916-B015-41BC-A330-E25833008910}" type="pres">
      <dgm:prSet presAssocID="{718255AC-6634-46E3-8221-0BE02C4DF3DE}" presName="Name9" presStyleLbl="parChTrans1D2" presStyleIdx="2" presStyleCnt="4"/>
      <dgm:spPr/>
      <dgm:t>
        <a:bodyPr/>
        <a:lstStyle/>
        <a:p>
          <a:endParaRPr lang="ru-RU"/>
        </a:p>
      </dgm:t>
    </dgm:pt>
    <dgm:pt modelId="{0522FD80-76D2-4C34-A821-B3763A2D32CF}" type="pres">
      <dgm:prSet presAssocID="{718255AC-6634-46E3-8221-0BE02C4DF3D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35A59F60-B334-4F1F-A15F-C4C8389B2004}" type="pres">
      <dgm:prSet presAssocID="{235CA39E-9652-4E6E-AFCD-250F23FA7FE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3DA85-D4BC-4A93-9BBD-8427E44C6199}" type="pres">
      <dgm:prSet presAssocID="{4C3C2641-7F73-443D-BBE6-CAE673D573B5}" presName="Name9" presStyleLbl="parChTrans1D2" presStyleIdx="3" presStyleCnt="4"/>
      <dgm:spPr/>
      <dgm:t>
        <a:bodyPr/>
        <a:lstStyle/>
        <a:p>
          <a:endParaRPr lang="ru-RU"/>
        </a:p>
      </dgm:t>
    </dgm:pt>
    <dgm:pt modelId="{E77A5A7A-8758-47F5-A2FC-FA45B25CB7BF}" type="pres">
      <dgm:prSet presAssocID="{4C3C2641-7F73-443D-BBE6-CAE673D573B5}" presName="connTx" presStyleLbl="parChTrans1D2" presStyleIdx="3" presStyleCnt="4"/>
      <dgm:spPr/>
      <dgm:t>
        <a:bodyPr/>
        <a:lstStyle/>
        <a:p>
          <a:endParaRPr lang="ru-RU"/>
        </a:p>
      </dgm:t>
    </dgm:pt>
    <dgm:pt modelId="{2A7AC07F-ED05-4E98-A9A1-8C174F027865}" type="pres">
      <dgm:prSet presAssocID="{064C9A76-79DE-41C9-98D0-992BA9EB4355}" presName="node" presStyleLbl="node1" presStyleIdx="3" presStyleCnt="4" custRadScaleRad="115668" custRadScaleInc="-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158C77-8C9C-42CF-A683-F640BB071E58}" srcId="{29CE06B8-B465-4FD7-A3E4-71B1D3FBF1CC}" destId="{19F8F75E-8366-42DF-9133-37B669A2DB93}" srcOrd="1" destOrd="0" parTransId="{6E633AAB-D333-412B-8826-71B290AB9CA1}" sibTransId="{C7C6DE45-7C59-41F5-B681-F06B47A3A7C9}"/>
    <dgm:cxn modelId="{BC2C65EB-A96A-4D47-B105-188B8625569F}" srcId="{29CE06B8-B465-4FD7-A3E4-71B1D3FBF1CC}" destId="{72891490-D068-4A56-8335-E88F5836ED50}" srcOrd="0" destOrd="0" parTransId="{0BB38695-7A29-43B0-93C5-46E30D2DAF31}" sibTransId="{B127FA66-4C49-48E1-AAD1-66A5FC7985B7}"/>
    <dgm:cxn modelId="{136A0887-9418-4E8D-9BD5-C2C1220E8CEB}" srcId="{CA5FF5EF-E479-4851-A41F-D93AA7C2F0DA}" destId="{82C70F33-6952-4516-9ED3-EFBAC4F9FE48}" srcOrd="1" destOrd="0" parTransId="{3C30F70D-6D50-43F4-94E8-1CC5D89D2210}" sibTransId="{CC1A6FE5-A44B-403C-A293-E27643C802D7}"/>
    <dgm:cxn modelId="{9811C8E7-7B29-4244-9CA9-3B84439028FA}" type="presOf" srcId="{CA5FF5EF-E479-4851-A41F-D93AA7C2F0DA}" destId="{EA15818C-230D-40B1-A1B9-A0E63FAD40B2}" srcOrd="0" destOrd="0" presId="urn:microsoft.com/office/officeart/2005/8/layout/radial1"/>
    <dgm:cxn modelId="{4D569DFB-C6D0-4BE8-97BA-200D2F2F8502}" type="presOf" srcId="{235CA39E-9652-4E6E-AFCD-250F23FA7FEB}" destId="{35A59F60-B334-4F1F-A15F-C4C8389B2004}" srcOrd="0" destOrd="0" presId="urn:microsoft.com/office/officeart/2005/8/layout/radial1"/>
    <dgm:cxn modelId="{75F176A9-0781-409E-9204-8D7CBC115CBD}" type="presOf" srcId="{718255AC-6634-46E3-8221-0BE02C4DF3DE}" destId="{3748E916-B015-41BC-A330-E25833008910}" srcOrd="0" destOrd="0" presId="urn:microsoft.com/office/officeart/2005/8/layout/radial1"/>
    <dgm:cxn modelId="{6AA5B046-D223-4B52-BD2C-315ED1A374EB}" type="presOf" srcId="{718255AC-6634-46E3-8221-0BE02C4DF3DE}" destId="{0522FD80-76D2-4C34-A821-B3763A2D32CF}" srcOrd="1" destOrd="0" presId="urn:microsoft.com/office/officeart/2005/8/layout/radial1"/>
    <dgm:cxn modelId="{DEBFD649-EBCD-4814-8058-F3CA9826346F}" type="presOf" srcId="{4C3C2641-7F73-443D-BBE6-CAE673D573B5}" destId="{AA03DA85-D4BC-4A93-9BBD-8427E44C6199}" srcOrd="0" destOrd="0" presId="urn:microsoft.com/office/officeart/2005/8/layout/radial1"/>
    <dgm:cxn modelId="{6389F645-7772-48C1-A25B-65BB92C543F4}" type="presOf" srcId="{19F8F75E-8366-42DF-9133-37B669A2DB93}" destId="{C377935E-FBE2-4833-9547-197E40881DF1}" srcOrd="0" destOrd="0" presId="urn:microsoft.com/office/officeart/2005/8/layout/radial1"/>
    <dgm:cxn modelId="{EF6ACB07-1BB4-43A7-8C24-5403BFFB8FA3}" type="presOf" srcId="{0BB38695-7A29-43B0-93C5-46E30D2DAF31}" destId="{55C5CC39-F328-4342-A6AA-FA13357FA237}" srcOrd="0" destOrd="0" presId="urn:microsoft.com/office/officeart/2005/8/layout/radial1"/>
    <dgm:cxn modelId="{2F23D927-FC4A-4679-A89D-904E36648A3C}" type="presOf" srcId="{72891490-D068-4A56-8335-E88F5836ED50}" destId="{F2FA278E-3CDE-4025-9A48-E690A6B808B9}" srcOrd="0" destOrd="0" presId="urn:microsoft.com/office/officeart/2005/8/layout/radial1"/>
    <dgm:cxn modelId="{126542FD-C8E5-4C50-BE03-5A00173BE153}" srcId="{29CE06B8-B465-4FD7-A3E4-71B1D3FBF1CC}" destId="{235CA39E-9652-4E6E-AFCD-250F23FA7FEB}" srcOrd="2" destOrd="0" parTransId="{718255AC-6634-46E3-8221-0BE02C4DF3DE}" sibTransId="{E4ED4B9B-CB27-4AD9-BA39-1D26890EEC7B}"/>
    <dgm:cxn modelId="{9D0D12AF-E5FA-4723-80E8-3E424B0ADDEC}" type="presOf" srcId="{064C9A76-79DE-41C9-98D0-992BA9EB4355}" destId="{2A7AC07F-ED05-4E98-A9A1-8C174F027865}" srcOrd="0" destOrd="0" presId="urn:microsoft.com/office/officeart/2005/8/layout/radial1"/>
    <dgm:cxn modelId="{7CC0352D-2142-42B7-9EC2-C91E9A6057C9}" type="presOf" srcId="{29CE06B8-B465-4FD7-A3E4-71B1D3FBF1CC}" destId="{2BD6C2C3-A980-4EDC-9082-90D265F72D68}" srcOrd="0" destOrd="0" presId="urn:microsoft.com/office/officeart/2005/8/layout/radial1"/>
    <dgm:cxn modelId="{71B7D06A-1976-4A14-AFD1-22771891CB8F}" srcId="{29CE06B8-B465-4FD7-A3E4-71B1D3FBF1CC}" destId="{064C9A76-79DE-41C9-98D0-992BA9EB4355}" srcOrd="3" destOrd="0" parTransId="{4C3C2641-7F73-443D-BBE6-CAE673D573B5}" sibTransId="{441EDBF2-921E-4FF8-B5AE-ED9C0D169083}"/>
    <dgm:cxn modelId="{FA3287B1-B45C-4BFF-AD47-E3A882568054}" type="presOf" srcId="{6E633AAB-D333-412B-8826-71B290AB9CA1}" destId="{7DFFCDB6-ECA2-47DB-8FE3-374DD17630E2}" srcOrd="1" destOrd="0" presId="urn:microsoft.com/office/officeart/2005/8/layout/radial1"/>
    <dgm:cxn modelId="{FDC1B0DD-CB88-4ABC-B2FF-ECB6D014880D}" srcId="{CA5FF5EF-E479-4851-A41F-D93AA7C2F0DA}" destId="{29CE06B8-B465-4FD7-A3E4-71B1D3FBF1CC}" srcOrd="0" destOrd="0" parTransId="{B8C26ECD-8B09-429F-948E-A506530ED0F3}" sibTransId="{53E7E688-7A3E-48BF-BA81-67AF9EBCBD27}"/>
    <dgm:cxn modelId="{BA5CEA9A-E923-4D34-8131-4216B396823D}" type="presOf" srcId="{6E633AAB-D333-412B-8826-71B290AB9CA1}" destId="{86CC675B-A6D4-43FD-A2F8-8A255A70509C}" srcOrd="0" destOrd="0" presId="urn:microsoft.com/office/officeart/2005/8/layout/radial1"/>
    <dgm:cxn modelId="{B1B3B57B-C152-45EB-9A1A-F480A80BE9A1}" type="presOf" srcId="{0BB38695-7A29-43B0-93C5-46E30D2DAF31}" destId="{4473C8DA-5E1A-47B4-95D8-95D8A20E2F4E}" srcOrd="1" destOrd="0" presId="urn:microsoft.com/office/officeart/2005/8/layout/radial1"/>
    <dgm:cxn modelId="{C17FFACA-CD7E-41E1-831F-62C70F6A28E5}" type="presOf" srcId="{4C3C2641-7F73-443D-BBE6-CAE673D573B5}" destId="{E77A5A7A-8758-47F5-A2FC-FA45B25CB7BF}" srcOrd="1" destOrd="0" presId="urn:microsoft.com/office/officeart/2005/8/layout/radial1"/>
    <dgm:cxn modelId="{BD8015F3-7058-49AF-9C1C-98E700CBC019}" type="presParOf" srcId="{EA15818C-230D-40B1-A1B9-A0E63FAD40B2}" destId="{2BD6C2C3-A980-4EDC-9082-90D265F72D68}" srcOrd="0" destOrd="0" presId="urn:microsoft.com/office/officeart/2005/8/layout/radial1"/>
    <dgm:cxn modelId="{7BBE3516-A913-42E8-B926-85D283DBF030}" type="presParOf" srcId="{EA15818C-230D-40B1-A1B9-A0E63FAD40B2}" destId="{55C5CC39-F328-4342-A6AA-FA13357FA237}" srcOrd="1" destOrd="0" presId="urn:microsoft.com/office/officeart/2005/8/layout/radial1"/>
    <dgm:cxn modelId="{9B65AAA3-B0CA-4FF0-B1DC-1EDC458794CD}" type="presParOf" srcId="{55C5CC39-F328-4342-A6AA-FA13357FA237}" destId="{4473C8DA-5E1A-47B4-95D8-95D8A20E2F4E}" srcOrd="0" destOrd="0" presId="urn:microsoft.com/office/officeart/2005/8/layout/radial1"/>
    <dgm:cxn modelId="{489EC827-208D-4D8F-ABF0-6F7FAEBEBC8B}" type="presParOf" srcId="{EA15818C-230D-40B1-A1B9-A0E63FAD40B2}" destId="{F2FA278E-3CDE-4025-9A48-E690A6B808B9}" srcOrd="2" destOrd="0" presId="urn:microsoft.com/office/officeart/2005/8/layout/radial1"/>
    <dgm:cxn modelId="{D2F61996-F9A4-40B3-ACCF-193AB66469DF}" type="presParOf" srcId="{EA15818C-230D-40B1-A1B9-A0E63FAD40B2}" destId="{86CC675B-A6D4-43FD-A2F8-8A255A70509C}" srcOrd="3" destOrd="0" presId="urn:microsoft.com/office/officeart/2005/8/layout/radial1"/>
    <dgm:cxn modelId="{604C9EBE-7375-4AA3-829B-DC7C71DB82B7}" type="presParOf" srcId="{86CC675B-A6D4-43FD-A2F8-8A255A70509C}" destId="{7DFFCDB6-ECA2-47DB-8FE3-374DD17630E2}" srcOrd="0" destOrd="0" presId="urn:microsoft.com/office/officeart/2005/8/layout/radial1"/>
    <dgm:cxn modelId="{DF66E334-6F9E-491A-91E6-695304712230}" type="presParOf" srcId="{EA15818C-230D-40B1-A1B9-A0E63FAD40B2}" destId="{C377935E-FBE2-4833-9547-197E40881DF1}" srcOrd="4" destOrd="0" presId="urn:microsoft.com/office/officeart/2005/8/layout/radial1"/>
    <dgm:cxn modelId="{83E765C7-CDD2-4B75-AD90-398933B03B35}" type="presParOf" srcId="{EA15818C-230D-40B1-A1B9-A0E63FAD40B2}" destId="{3748E916-B015-41BC-A330-E25833008910}" srcOrd="5" destOrd="0" presId="urn:microsoft.com/office/officeart/2005/8/layout/radial1"/>
    <dgm:cxn modelId="{CD232F6E-7162-4F03-A98E-53EB94227F75}" type="presParOf" srcId="{3748E916-B015-41BC-A330-E25833008910}" destId="{0522FD80-76D2-4C34-A821-B3763A2D32CF}" srcOrd="0" destOrd="0" presId="urn:microsoft.com/office/officeart/2005/8/layout/radial1"/>
    <dgm:cxn modelId="{BA9E4BF1-CBFD-4BA0-9A1A-EFD1A2707434}" type="presParOf" srcId="{EA15818C-230D-40B1-A1B9-A0E63FAD40B2}" destId="{35A59F60-B334-4F1F-A15F-C4C8389B2004}" srcOrd="6" destOrd="0" presId="urn:microsoft.com/office/officeart/2005/8/layout/radial1"/>
    <dgm:cxn modelId="{13EA512C-964D-407C-B481-73727B754754}" type="presParOf" srcId="{EA15818C-230D-40B1-A1B9-A0E63FAD40B2}" destId="{AA03DA85-D4BC-4A93-9BBD-8427E44C6199}" srcOrd="7" destOrd="0" presId="urn:microsoft.com/office/officeart/2005/8/layout/radial1"/>
    <dgm:cxn modelId="{7CCC509A-4867-4302-9188-D214BA74607C}" type="presParOf" srcId="{AA03DA85-D4BC-4A93-9BBD-8427E44C6199}" destId="{E77A5A7A-8758-47F5-A2FC-FA45B25CB7BF}" srcOrd="0" destOrd="0" presId="urn:microsoft.com/office/officeart/2005/8/layout/radial1"/>
    <dgm:cxn modelId="{343AA0A2-A457-4E75-B203-4D497B8D301A}" type="presParOf" srcId="{EA15818C-230D-40B1-A1B9-A0E63FAD40B2}" destId="{2A7AC07F-ED05-4E98-A9A1-8C174F027865}" srcOrd="8" destOrd="0" presId="urn:microsoft.com/office/officeart/2005/8/layout/radial1"/>
  </dgm:cxnLst>
  <dgm:bg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3BC5A1-AEBC-48BC-A933-FA6EDA1EC3EF}" type="doc">
      <dgm:prSet loTypeId="urn:microsoft.com/office/officeart/2005/8/layout/hierarchy3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E7A8388-7DCA-4C3E-969B-E6F768BEEA7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Поисково-исследовательская деятельность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C1979BF-A8B6-422E-8C5E-7BEEC6FAEEF7}" type="parTrans" cxnId="{D64375B3-B97B-4E67-8BD4-8BCF5BC58AFD}">
      <dgm:prSet/>
      <dgm:spPr/>
      <dgm:t>
        <a:bodyPr/>
        <a:lstStyle/>
        <a:p>
          <a:endParaRPr lang="ru-RU"/>
        </a:p>
      </dgm:t>
    </dgm:pt>
    <dgm:pt modelId="{24EE2CEC-4C11-43EA-8143-55688488347E}" type="sibTrans" cxnId="{D64375B3-B97B-4E67-8BD4-8BCF5BC58AFD}">
      <dgm:prSet/>
      <dgm:spPr/>
      <dgm:t>
        <a:bodyPr/>
        <a:lstStyle/>
        <a:p>
          <a:endParaRPr lang="ru-RU"/>
        </a:p>
      </dgm:t>
    </dgm:pt>
    <dgm:pt modelId="{5F83C221-8220-4B01-B361-FD101980711E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Развитие логико-конструктивного мышления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35200FB-74A3-40A9-B97F-7659EA20F88B}" type="parTrans" cxnId="{0E6E7E6B-BEE0-4018-806A-752910107DB3}">
      <dgm:prSet/>
      <dgm:spPr/>
      <dgm:t>
        <a:bodyPr/>
        <a:lstStyle/>
        <a:p>
          <a:endParaRPr lang="ru-RU"/>
        </a:p>
      </dgm:t>
    </dgm:pt>
    <dgm:pt modelId="{2358D83F-3BAA-43E2-9201-DCF4A11A2D8F}" type="sibTrans" cxnId="{0E6E7E6B-BEE0-4018-806A-752910107DB3}">
      <dgm:prSet/>
      <dgm:spPr/>
      <dgm:t>
        <a:bodyPr/>
        <a:lstStyle/>
        <a:p>
          <a:endParaRPr lang="ru-RU"/>
        </a:p>
      </dgm:t>
    </dgm:pt>
    <dgm:pt modelId="{BE54EA16-2AA8-4C50-8F85-D1DD0EC1E5B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Формирование математических способностей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250D09A-3214-4165-AE8C-A6747D4F2D98}" type="parTrans" cxnId="{5C64225A-9D96-4FDC-A0CD-6EE348B8BBE5}">
      <dgm:prSet/>
      <dgm:spPr/>
      <dgm:t>
        <a:bodyPr/>
        <a:lstStyle/>
        <a:p>
          <a:endParaRPr lang="ru-RU"/>
        </a:p>
      </dgm:t>
    </dgm:pt>
    <dgm:pt modelId="{2AFDE647-5E7A-4476-BE3D-B2AE7B790719}" type="sibTrans" cxnId="{5C64225A-9D96-4FDC-A0CD-6EE348B8BBE5}">
      <dgm:prSet/>
      <dgm:spPr/>
      <dgm:t>
        <a:bodyPr/>
        <a:lstStyle/>
        <a:p>
          <a:endParaRPr lang="ru-RU"/>
        </a:p>
      </dgm:t>
    </dgm:pt>
    <dgm:pt modelId="{5B23FE3F-4BA2-4AEC-BF28-498C0596D589}" type="pres">
      <dgm:prSet presAssocID="{C63BC5A1-AEBC-48BC-A933-FA6EDA1EC3E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098F91-2123-4646-86AD-2B30FEAB613B}" type="pres">
      <dgm:prSet presAssocID="{7E7A8388-7DCA-4C3E-969B-E6F768BEEA7F}" presName="root" presStyleCnt="0"/>
      <dgm:spPr/>
    </dgm:pt>
    <dgm:pt modelId="{1CEC2F91-518A-48BB-909F-6DEEE0804F99}" type="pres">
      <dgm:prSet presAssocID="{7E7A8388-7DCA-4C3E-969B-E6F768BEEA7F}" presName="rootComposite" presStyleCnt="0"/>
      <dgm:spPr/>
    </dgm:pt>
    <dgm:pt modelId="{3071CC19-A86D-44BB-A7C7-CB6C79A57F28}" type="pres">
      <dgm:prSet presAssocID="{7E7A8388-7DCA-4C3E-969B-E6F768BEEA7F}" presName="rootText" presStyleLbl="node1" presStyleIdx="0" presStyleCnt="1"/>
      <dgm:spPr/>
      <dgm:t>
        <a:bodyPr/>
        <a:lstStyle/>
        <a:p>
          <a:endParaRPr lang="ru-RU"/>
        </a:p>
      </dgm:t>
    </dgm:pt>
    <dgm:pt modelId="{7C349299-22F3-4E7B-B902-2239C5C86B36}" type="pres">
      <dgm:prSet presAssocID="{7E7A8388-7DCA-4C3E-969B-E6F768BEEA7F}" presName="rootConnector" presStyleLbl="node1" presStyleIdx="0" presStyleCnt="1"/>
      <dgm:spPr/>
      <dgm:t>
        <a:bodyPr/>
        <a:lstStyle/>
        <a:p>
          <a:endParaRPr lang="ru-RU"/>
        </a:p>
      </dgm:t>
    </dgm:pt>
    <dgm:pt modelId="{65A0715A-8C3A-469F-8969-709600500513}" type="pres">
      <dgm:prSet presAssocID="{7E7A8388-7DCA-4C3E-969B-E6F768BEEA7F}" presName="childShape" presStyleCnt="0"/>
      <dgm:spPr/>
    </dgm:pt>
    <dgm:pt modelId="{4FD0BCEE-577E-4683-A53A-1029230153D4}" type="pres">
      <dgm:prSet presAssocID="{435200FB-74A3-40A9-B97F-7659EA20F88B}" presName="Name13" presStyleLbl="parChTrans1D2" presStyleIdx="0" presStyleCnt="2"/>
      <dgm:spPr/>
      <dgm:t>
        <a:bodyPr/>
        <a:lstStyle/>
        <a:p>
          <a:endParaRPr lang="ru-RU"/>
        </a:p>
      </dgm:t>
    </dgm:pt>
    <dgm:pt modelId="{F59A1DA9-F4A4-4201-92FF-1A51FD88CEC8}" type="pres">
      <dgm:prSet presAssocID="{5F83C221-8220-4B01-B361-FD101980711E}" presName="childText" presStyleLbl="bgAcc1" presStyleIdx="0" presStyleCnt="2" custScaleY="68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EA17D-FF66-4E0E-BDB8-E588802B81EB}" type="pres">
      <dgm:prSet presAssocID="{C250D09A-3214-4165-AE8C-A6747D4F2D98}" presName="Name13" presStyleLbl="parChTrans1D2" presStyleIdx="1" presStyleCnt="2"/>
      <dgm:spPr/>
      <dgm:t>
        <a:bodyPr/>
        <a:lstStyle/>
        <a:p>
          <a:endParaRPr lang="ru-RU"/>
        </a:p>
      </dgm:t>
    </dgm:pt>
    <dgm:pt modelId="{72BE884D-3DDE-4C24-B1ED-9DBAB031F987}" type="pres">
      <dgm:prSet presAssocID="{BE54EA16-2AA8-4C50-8F85-D1DD0EC1E5B2}" presName="childText" presStyleLbl="bgAcc1" presStyleIdx="1" presStyleCnt="2" custScaleY="63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CD04E1-9566-4EFC-AB0D-ED25F2C86FA9}" type="presOf" srcId="{BE54EA16-2AA8-4C50-8F85-D1DD0EC1E5B2}" destId="{72BE884D-3DDE-4C24-B1ED-9DBAB031F987}" srcOrd="0" destOrd="0" presId="urn:microsoft.com/office/officeart/2005/8/layout/hierarchy3"/>
    <dgm:cxn modelId="{5C64225A-9D96-4FDC-A0CD-6EE348B8BBE5}" srcId="{7E7A8388-7DCA-4C3E-969B-E6F768BEEA7F}" destId="{BE54EA16-2AA8-4C50-8F85-D1DD0EC1E5B2}" srcOrd="1" destOrd="0" parTransId="{C250D09A-3214-4165-AE8C-A6747D4F2D98}" sibTransId="{2AFDE647-5E7A-4476-BE3D-B2AE7B790719}"/>
    <dgm:cxn modelId="{D64375B3-B97B-4E67-8BD4-8BCF5BC58AFD}" srcId="{C63BC5A1-AEBC-48BC-A933-FA6EDA1EC3EF}" destId="{7E7A8388-7DCA-4C3E-969B-E6F768BEEA7F}" srcOrd="0" destOrd="0" parTransId="{2C1979BF-A8B6-422E-8C5E-7BEEC6FAEEF7}" sibTransId="{24EE2CEC-4C11-43EA-8143-55688488347E}"/>
    <dgm:cxn modelId="{0C85CFC1-3B2C-49C4-B3C6-9E4AFEA27208}" type="presOf" srcId="{435200FB-74A3-40A9-B97F-7659EA20F88B}" destId="{4FD0BCEE-577E-4683-A53A-1029230153D4}" srcOrd="0" destOrd="0" presId="urn:microsoft.com/office/officeart/2005/8/layout/hierarchy3"/>
    <dgm:cxn modelId="{0E6E7E6B-BEE0-4018-806A-752910107DB3}" srcId="{7E7A8388-7DCA-4C3E-969B-E6F768BEEA7F}" destId="{5F83C221-8220-4B01-B361-FD101980711E}" srcOrd="0" destOrd="0" parTransId="{435200FB-74A3-40A9-B97F-7659EA20F88B}" sibTransId="{2358D83F-3BAA-43E2-9201-DCF4A11A2D8F}"/>
    <dgm:cxn modelId="{35288F46-5680-41C8-AFAB-D1387D6CCBEF}" type="presOf" srcId="{7E7A8388-7DCA-4C3E-969B-E6F768BEEA7F}" destId="{3071CC19-A86D-44BB-A7C7-CB6C79A57F28}" srcOrd="0" destOrd="0" presId="urn:microsoft.com/office/officeart/2005/8/layout/hierarchy3"/>
    <dgm:cxn modelId="{049305F7-5631-403A-B662-D2DA6AE9298E}" type="presOf" srcId="{C63BC5A1-AEBC-48BC-A933-FA6EDA1EC3EF}" destId="{5B23FE3F-4BA2-4AEC-BF28-498C0596D589}" srcOrd="0" destOrd="0" presId="urn:microsoft.com/office/officeart/2005/8/layout/hierarchy3"/>
    <dgm:cxn modelId="{700653E5-1DA5-4F11-8495-D75DE78A24E3}" type="presOf" srcId="{C250D09A-3214-4165-AE8C-A6747D4F2D98}" destId="{206EA17D-FF66-4E0E-BDB8-E588802B81EB}" srcOrd="0" destOrd="0" presId="urn:microsoft.com/office/officeart/2005/8/layout/hierarchy3"/>
    <dgm:cxn modelId="{D8CB173D-C367-4CE3-8143-F78EA738FEF2}" type="presOf" srcId="{5F83C221-8220-4B01-B361-FD101980711E}" destId="{F59A1DA9-F4A4-4201-92FF-1A51FD88CEC8}" srcOrd="0" destOrd="0" presId="urn:microsoft.com/office/officeart/2005/8/layout/hierarchy3"/>
    <dgm:cxn modelId="{EB6C2659-F1CF-4BC0-B9F0-FFB3D63E9453}" type="presOf" srcId="{7E7A8388-7DCA-4C3E-969B-E6F768BEEA7F}" destId="{7C349299-22F3-4E7B-B902-2239C5C86B36}" srcOrd="1" destOrd="0" presId="urn:microsoft.com/office/officeart/2005/8/layout/hierarchy3"/>
    <dgm:cxn modelId="{16278434-0C51-48C3-9105-C8D75F9B2E2D}" type="presParOf" srcId="{5B23FE3F-4BA2-4AEC-BF28-498C0596D589}" destId="{D3098F91-2123-4646-86AD-2B30FEAB613B}" srcOrd="0" destOrd="0" presId="urn:microsoft.com/office/officeart/2005/8/layout/hierarchy3"/>
    <dgm:cxn modelId="{B4C43C9E-781D-4725-8E96-AA80ED3564A4}" type="presParOf" srcId="{D3098F91-2123-4646-86AD-2B30FEAB613B}" destId="{1CEC2F91-518A-48BB-909F-6DEEE0804F99}" srcOrd="0" destOrd="0" presId="urn:microsoft.com/office/officeart/2005/8/layout/hierarchy3"/>
    <dgm:cxn modelId="{36CA1A50-D905-44B2-983A-EB1F1554333C}" type="presParOf" srcId="{1CEC2F91-518A-48BB-909F-6DEEE0804F99}" destId="{3071CC19-A86D-44BB-A7C7-CB6C79A57F28}" srcOrd="0" destOrd="0" presId="urn:microsoft.com/office/officeart/2005/8/layout/hierarchy3"/>
    <dgm:cxn modelId="{0CC9BB4E-7252-470C-A50D-548289F2818F}" type="presParOf" srcId="{1CEC2F91-518A-48BB-909F-6DEEE0804F99}" destId="{7C349299-22F3-4E7B-B902-2239C5C86B36}" srcOrd="1" destOrd="0" presId="urn:microsoft.com/office/officeart/2005/8/layout/hierarchy3"/>
    <dgm:cxn modelId="{44094939-F3B9-4C11-BB29-C6C78B753FAA}" type="presParOf" srcId="{D3098F91-2123-4646-86AD-2B30FEAB613B}" destId="{65A0715A-8C3A-469F-8969-709600500513}" srcOrd="1" destOrd="0" presId="urn:microsoft.com/office/officeart/2005/8/layout/hierarchy3"/>
    <dgm:cxn modelId="{B6EFFBF4-FEFC-4354-8DF2-F7548DC37385}" type="presParOf" srcId="{65A0715A-8C3A-469F-8969-709600500513}" destId="{4FD0BCEE-577E-4683-A53A-1029230153D4}" srcOrd="0" destOrd="0" presId="urn:microsoft.com/office/officeart/2005/8/layout/hierarchy3"/>
    <dgm:cxn modelId="{071C7D0A-C66F-4819-8C7A-80345FDF5EA0}" type="presParOf" srcId="{65A0715A-8C3A-469F-8969-709600500513}" destId="{F59A1DA9-F4A4-4201-92FF-1A51FD88CEC8}" srcOrd="1" destOrd="0" presId="urn:microsoft.com/office/officeart/2005/8/layout/hierarchy3"/>
    <dgm:cxn modelId="{5DF8E1A1-D2F8-4B25-BC72-24B375B8E146}" type="presParOf" srcId="{65A0715A-8C3A-469F-8969-709600500513}" destId="{206EA17D-FF66-4E0E-BDB8-E588802B81EB}" srcOrd="2" destOrd="0" presId="urn:microsoft.com/office/officeart/2005/8/layout/hierarchy3"/>
    <dgm:cxn modelId="{A596F349-83BC-4BF0-AEC3-98B2A4C44066}" type="presParOf" srcId="{65A0715A-8C3A-469F-8969-709600500513}" destId="{72BE884D-3DDE-4C24-B1ED-9DBAB031F987}" srcOrd="3" destOrd="0" presId="urn:microsoft.com/office/officeart/2005/8/layout/hierarchy3"/>
  </dgm:cxnLst>
  <dgm:bg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shape">
        <a:fillToRect l="50000" t="50000" r="50000" b="50000"/>
      </a:path>
      <a:tileRect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266A22-A4D1-4E96-A15A-77C4C04AAB71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4" csCatId="colorful" phldr="1"/>
      <dgm:spPr/>
    </dgm:pt>
    <dgm:pt modelId="{17F2DE41-42AA-4414-A461-6C541D3975B9}">
      <dgm:prSet phldrT="[Текст]" custT="1"/>
      <dgm:spPr/>
      <dgm:t>
        <a:bodyPr/>
        <a:lstStyle/>
        <a:p>
          <a:r>
            <a:rPr lang="ru-RU" sz="1600" dirty="0" smtClean="0">
              <a:latin typeface="Arial Black" pitchFamily="34" charset="0"/>
            </a:rPr>
            <a:t>Поисково-исследовательский метод</a:t>
          </a:r>
          <a:endParaRPr lang="ru-RU" sz="1600" dirty="0">
            <a:latin typeface="Arial Black" pitchFamily="34" charset="0"/>
          </a:endParaRPr>
        </a:p>
      </dgm:t>
    </dgm:pt>
    <dgm:pt modelId="{1CB1D241-FD66-4098-86FA-8EE83CA981BB}" type="parTrans" cxnId="{478ECC8F-72B4-4605-97B2-280D1158D02E}">
      <dgm:prSet/>
      <dgm:spPr/>
      <dgm:t>
        <a:bodyPr/>
        <a:lstStyle/>
        <a:p>
          <a:endParaRPr lang="ru-RU" sz="1600"/>
        </a:p>
      </dgm:t>
    </dgm:pt>
    <dgm:pt modelId="{A8450F5B-B9C5-40DA-9E6C-A0F9F3D5555C}" type="sibTrans" cxnId="{478ECC8F-72B4-4605-97B2-280D1158D02E}">
      <dgm:prSet custT="1"/>
      <dgm:spPr/>
      <dgm:t>
        <a:bodyPr/>
        <a:lstStyle/>
        <a:p>
          <a:endParaRPr lang="ru-RU" sz="1600"/>
        </a:p>
      </dgm:t>
    </dgm:pt>
    <dgm:pt modelId="{63F594E3-F31E-4C09-8039-021D7A732E10}">
      <dgm:prSet phldrT="[Текст]" custT="1"/>
      <dgm:spPr/>
      <dgm:t>
        <a:bodyPr/>
        <a:lstStyle/>
        <a:p>
          <a:r>
            <a:rPr lang="ru-RU" sz="1600" dirty="0" smtClean="0">
              <a:latin typeface="Arial Black" pitchFamily="34" charset="0"/>
            </a:rPr>
            <a:t>Др.  методы, приемы, средства  развития</a:t>
          </a:r>
          <a:endParaRPr lang="ru-RU" sz="1600" dirty="0">
            <a:latin typeface="Arial Black" pitchFamily="34" charset="0"/>
          </a:endParaRPr>
        </a:p>
      </dgm:t>
    </dgm:pt>
    <dgm:pt modelId="{12238299-4003-4579-8720-609556262C5E}" type="parTrans" cxnId="{D676E443-8DEE-4A76-80AD-C148A72033CD}">
      <dgm:prSet/>
      <dgm:spPr/>
      <dgm:t>
        <a:bodyPr/>
        <a:lstStyle/>
        <a:p>
          <a:endParaRPr lang="ru-RU" sz="1600"/>
        </a:p>
      </dgm:t>
    </dgm:pt>
    <dgm:pt modelId="{B7268FEE-5CA2-48DF-8302-499D1F918340}" type="sibTrans" cxnId="{D676E443-8DEE-4A76-80AD-C148A72033CD}">
      <dgm:prSet custT="1"/>
      <dgm:spPr/>
      <dgm:t>
        <a:bodyPr/>
        <a:lstStyle/>
        <a:p>
          <a:endParaRPr lang="ru-RU" sz="1600"/>
        </a:p>
      </dgm:t>
    </dgm:pt>
    <dgm:pt modelId="{E0795D21-CB12-46E1-85A3-4EB5C8DE53C4}">
      <dgm:prSet phldrT="[Текст]" custT="1"/>
      <dgm:spPr/>
      <dgm:t>
        <a:bodyPr/>
        <a:lstStyle/>
        <a:p>
          <a:r>
            <a:rPr lang="ru-RU" sz="1400" dirty="0" smtClean="0">
              <a:latin typeface="Arial Black" pitchFamily="34" charset="0"/>
            </a:rPr>
            <a:t>Самостоятельная, инициативная логически мыслящая личность</a:t>
          </a:r>
          <a:endParaRPr lang="ru-RU" sz="1400" dirty="0">
            <a:latin typeface="Arial Black" pitchFamily="34" charset="0"/>
          </a:endParaRPr>
        </a:p>
      </dgm:t>
    </dgm:pt>
    <dgm:pt modelId="{97FD2763-4E3B-4899-BC60-98F37756D1BE}" type="parTrans" cxnId="{2DB5F9FB-48EB-48D9-9DD4-6A5DA3D31FAE}">
      <dgm:prSet/>
      <dgm:spPr/>
      <dgm:t>
        <a:bodyPr/>
        <a:lstStyle/>
        <a:p>
          <a:endParaRPr lang="ru-RU" sz="1600"/>
        </a:p>
      </dgm:t>
    </dgm:pt>
    <dgm:pt modelId="{A0152B14-9EFC-48B3-8EF5-D48C893C129C}" type="sibTrans" cxnId="{2DB5F9FB-48EB-48D9-9DD4-6A5DA3D31FAE}">
      <dgm:prSet/>
      <dgm:spPr/>
      <dgm:t>
        <a:bodyPr/>
        <a:lstStyle/>
        <a:p>
          <a:endParaRPr lang="ru-RU" sz="1600"/>
        </a:p>
      </dgm:t>
    </dgm:pt>
    <dgm:pt modelId="{8AA50B7F-72CE-4352-97EE-20D56DB1E6B3}" type="pres">
      <dgm:prSet presAssocID="{25266A22-A4D1-4E96-A15A-77C4C04AAB71}" presName="linearFlow" presStyleCnt="0">
        <dgm:presLayoutVars>
          <dgm:dir/>
          <dgm:resizeHandles val="exact"/>
        </dgm:presLayoutVars>
      </dgm:prSet>
      <dgm:spPr/>
    </dgm:pt>
    <dgm:pt modelId="{EA179EFC-7B89-4B8D-BEBB-AE3272304DE7}" type="pres">
      <dgm:prSet presAssocID="{17F2DE41-42AA-4414-A461-6C541D3975B9}" presName="node" presStyleLbl="node1" presStyleIdx="0" presStyleCnt="3" custScaleX="178645" custScaleY="184165" custLinFactX="51860" custLinFactY="-31315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76C53-817C-4572-B102-7BEC8AD0C3BA}" type="pres">
      <dgm:prSet presAssocID="{A8450F5B-B9C5-40DA-9E6C-A0F9F3D5555C}" presName="spacerL" presStyleCnt="0"/>
      <dgm:spPr/>
    </dgm:pt>
    <dgm:pt modelId="{376D02D7-6638-4B6E-B5C1-5075D7BCAD3E}" type="pres">
      <dgm:prSet presAssocID="{A8450F5B-B9C5-40DA-9E6C-A0F9F3D5555C}" presName="sibTrans" presStyleLbl="sibTrans2D1" presStyleIdx="0" presStyleCnt="2" custScaleX="188807" custScaleY="227688" custLinFactX="164409" custLinFactY="-100000" custLinFactNeighborX="200000" custLinFactNeighborY="-147987"/>
      <dgm:spPr/>
      <dgm:t>
        <a:bodyPr/>
        <a:lstStyle/>
        <a:p>
          <a:endParaRPr lang="ru-RU"/>
        </a:p>
      </dgm:t>
    </dgm:pt>
    <dgm:pt modelId="{F40E55DB-D1BA-47A5-8FE0-FF82F2E3AC81}" type="pres">
      <dgm:prSet presAssocID="{A8450F5B-B9C5-40DA-9E6C-A0F9F3D5555C}" presName="spacerR" presStyleCnt="0"/>
      <dgm:spPr/>
    </dgm:pt>
    <dgm:pt modelId="{AF882531-FCBE-493C-80DF-9CD6226AEDE6}" type="pres">
      <dgm:prSet presAssocID="{63F594E3-F31E-4C09-8039-021D7A732E10}" presName="node" presStyleLbl="node1" presStyleIdx="1" presStyleCnt="3" custScaleX="176195" custScaleY="182276" custLinFactX="161991" custLinFactY="-32260" custLinFactNeighborX="2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8B2C4-19AC-49EC-9CAB-F801D9D1D604}" type="pres">
      <dgm:prSet presAssocID="{B7268FEE-5CA2-48DF-8302-499D1F918340}" presName="spacerL" presStyleCnt="0"/>
      <dgm:spPr/>
    </dgm:pt>
    <dgm:pt modelId="{47AAFD6F-5758-4266-8794-AC69B687EB83}" type="pres">
      <dgm:prSet presAssocID="{B7268FEE-5CA2-48DF-8302-499D1F918340}" presName="sibTrans" presStyleLbl="sibTrans2D1" presStyleIdx="1" presStyleCnt="2" custScaleX="132244" custScaleY="144454" custLinFactX="-259968" custLinFactNeighborX="-300000" custLinFactNeighborY="-21463"/>
      <dgm:spPr/>
      <dgm:t>
        <a:bodyPr/>
        <a:lstStyle/>
        <a:p>
          <a:endParaRPr lang="ru-RU"/>
        </a:p>
      </dgm:t>
    </dgm:pt>
    <dgm:pt modelId="{49C8115B-5543-43B3-873C-A818E3709182}" type="pres">
      <dgm:prSet presAssocID="{B7268FEE-5CA2-48DF-8302-499D1F918340}" presName="spacerR" presStyleCnt="0"/>
      <dgm:spPr/>
    </dgm:pt>
    <dgm:pt modelId="{D3F1E3A8-4802-4FE7-BCCE-90AF1732921F}" type="pres">
      <dgm:prSet presAssocID="{E0795D21-CB12-46E1-85A3-4EB5C8DE53C4}" presName="node" presStyleLbl="node1" presStyleIdx="2" presStyleCnt="3" custScaleX="198510" custScaleY="198209" custLinFactX="-283905" custLinFactY="71558" custLinFactNeighborX="-3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76E443-8DEE-4A76-80AD-C148A72033CD}" srcId="{25266A22-A4D1-4E96-A15A-77C4C04AAB71}" destId="{63F594E3-F31E-4C09-8039-021D7A732E10}" srcOrd="1" destOrd="0" parTransId="{12238299-4003-4579-8720-609556262C5E}" sibTransId="{B7268FEE-5CA2-48DF-8302-499D1F918340}"/>
    <dgm:cxn modelId="{2DB5F9FB-48EB-48D9-9DD4-6A5DA3D31FAE}" srcId="{25266A22-A4D1-4E96-A15A-77C4C04AAB71}" destId="{E0795D21-CB12-46E1-85A3-4EB5C8DE53C4}" srcOrd="2" destOrd="0" parTransId="{97FD2763-4E3B-4899-BC60-98F37756D1BE}" sibTransId="{A0152B14-9EFC-48B3-8EF5-D48C893C129C}"/>
    <dgm:cxn modelId="{8C691AF5-6511-469C-A543-5F67B197DE75}" type="presOf" srcId="{25266A22-A4D1-4E96-A15A-77C4C04AAB71}" destId="{8AA50B7F-72CE-4352-97EE-20D56DB1E6B3}" srcOrd="0" destOrd="0" presId="urn:microsoft.com/office/officeart/2005/8/layout/equation1"/>
    <dgm:cxn modelId="{731BD1F6-F2B2-46D8-B27F-E4BFB4E9103D}" type="presOf" srcId="{17F2DE41-42AA-4414-A461-6C541D3975B9}" destId="{EA179EFC-7B89-4B8D-BEBB-AE3272304DE7}" srcOrd="0" destOrd="0" presId="urn:microsoft.com/office/officeart/2005/8/layout/equation1"/>
    <dgm:cxn modelId="{1ED65174-AA2B-43B1-8969-4EA051C35BB9}" type="presOf" srcId="{B7268FEE-5CA2-48DF-8302-499D1F918340}" destId="{47AAFD6F-5758-4266-8794-AC69B687EB83}" srcOrd="0" destOrd="0" presId="urn:microsoft.com/office/officeart/2005/8/layout/equation1"/>
    <dgm:cxn modelId="{183BB3D0-4F63-467A-B3DE-58F3FCA0CC97}" type="presOf" srcId="{63F594E3-F31E-4C09-8039-021D7A732E10}" destId="{AF882531-FCBE-493C-80DF-9CD6226AEDE6}" srcOrd="0" destOrd="0" presId="urn:microsoft.com/office/officeart/2005/8/layout/equation1"/>
    <dgm:cxn modelId="{478ECC8F-72B4-4605-97B2-280D1158D02E}" srcId="{25266A22-A4D1-4E96-A15A-77C4C04AAB71}" destId="{17F2DE41-42AA-4414-A461-6C541D3975B9}" srcOrd="0" destOrd="0" parTransId="{1CB1D241-FD66-4098-86FA-8EE83CA981BB}" sibTransId="{A8450F5B-B9C5-40DA-9E6C-A0F9F3D5555C}"/>
    <dgm:cxn modelId="{E5811C2C-6A1B-4F0D-B850-C1F930E76C71}" type="presOf" srcId="{A8450F5B-B9C5-40DA-9E6C-A0F9F3D5555C}" destId="{376D02D7-6638-4B6E-B5C1-5075D7BCAD3E}" srcOrd="0" destOrd="0" presId="urn:microsoft.com/office/officeart/2005/8/layout/equation1"/>
    <dgm:cxn modelId="{7C778D7B-CC32-4A0E-BA3F-67927E6F37B8}" type="presOf" srcId="{E0795D21-CB12-46E1-85A3-4EB5C8DE53C4}" destId="{D3F1E3A8-4802-4FE7-BCCE-90AF1732921F}" srcOrd="0" destOrd="0" presId="urn:microsoft.com/office/officeart/2005/8/layout/equation1"/>
    <dgm:cxn modelId="{B4499D77-561A-4C47-877E-08F74FC1D569}" type="presParOf" srcId="{8AA50B7F-72CE-4352-97EE-20D56DB1E6B3}" destId="{EA179EFC-7B89-4B8D-BEBB-AE3272304DE7}" srcOrd="0" destOrd="0" presId="urn:microsoft.com/office/officeart/2005/8/layout/equation1"/>
    <dgm:cxn modelId="{A2C895BA-2CA4-4F7C-8781-5499A70168AD}" type="presParOf" srcId="{8AA50B7F-72CE-4352-97EE-20D56DB1E6B3}" destId="{33C76C53-817C-4572-B102-7BEC8AD0C3BA}" srcOrd="1" destOrd="0" presId="urn:microsoft.com/office/officeart/2005/8/layout/equation1"/>
    <dgm:cxn modelId="{EC876BF9-6B33-409A-BBCB-E97A605244DF}" type="presParOf" srcId="{8AA50B7F-72CE-4352-97EE-20D56DB1E6B3}" destId="{376D02D7-6638-4B6E-B5C1-5075D7BCAD3E}" srcOrd="2" destOrd="0" presId="urn:microsoft.com/office/officeart/2005/8/layout/equation1"/>
    <dgm:cxn modelId="{AB5F9551-21F8-409B-A65A-F667C8FC0D51}" type="presParOf" srcId="{8AA50B7F-72CE-4352-97EE-20D56DB1E6B3}" destId="{F40E55DB-D1BA-47A5-8FE0-FF82F2E3AC81}" srcOrd="3" destOrd="0" presId="urn:microsoft.com/office/officeart/2005/8/layout/equation1"/>
    <dgm:cxn modelId="{16F8A954-4AD8-4113-83F8-183A4B95DC0E}" type="presParOf" srcId="{8AA50B7F-72CE-4352-97EE-20D56DB1E6B3}" destId="{AF882531-FCBE-493C-80DF-9CD6226AEDE6}" srcOrd="4" destOrd="0" presId="urn:microsoft.com/office/officeart/2005/8/layout/equation1"/>
    <dgm:cxn modelId="{D2E4C0B9-E218-4DC1-A04C-36E0F64140D9}" type="presParOf" srcId="{8AA50B7F-72CE-4352-97EE-20D56DB1E6B3}" destId="{1DC8B2C4-19AC-49EC-9CAB-F801D9D1D604}" srcOrd="5" destOrd="0" presId="urn:microsoft.com/office/officeart/2005/8/layout/equation1"/>
    <dgm:cxn modelId="{CB99D8F4-514E-48AC-935B-4C237E6357C4}" type="presParOf" srcId="{8AA50B7F-72CE-4352-97EE-20D56DB1E6B3}" destId="{47AAFD6F-5758-4266-8794-AC69B687EB83}" srcOrd="6" destOrd="0" presId="urn:microsoft.com/office/officeart/2005/8/layout/equation1"/>
    <dgm:cxn modelId="{826756F4-E378-42DF-94A4-E83C12E04C5E}" type="presParOf" srcId="{8AA50B7F-72CE-4352-97EE-20D56DB1E6B3}" destId="{49C8115B-5543-43B3-873C-A818E3709182}" srcOrd="7" destOrd="0" presId="urn:microsoft.com/office/officeart/2005/8/layout/equation1"/>
    <dgm:cxn modelId="{F6A95993-EA05-429B-B5E5-08BED723A053}" type="presParOf" srcId="{8AA50B7F-72CE-4352-97EE-20D56DB1E6B3}" destId="{D3F1E3A8-4802-4FE7-BCCE-90AF1732921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D6C2C3-A980-4EDC-9082-90D265F72D68}">
      <dsp:nvSpPr>
        <dsp:cNvPr id="0" name=""/>
        <dsp:cNvSpPr/>
      </dsp:nvSpPr>
      <dsp:spPr>
        <a:xfrm>
          <a:off x="3143237" y="2000237"/>
          <a:ext cx="2857524" cy="28575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Поисково-исследовательская деятельность </a:t>
          </a:r>
          <a:endParaRPr lang="ru-RU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143237" y="2000237"/>
        <a:ext cx="2857524" cy="2857524"/>
      </dsp:txXfrm>
    </dsp:sp>
    <dsp:sp modelId="{55C5CC39-F328-4342-A6AA-FA13357FA237}">
      <dsp:nvSpPr>
        <dsp:cNvPr id="0" name=""/>
        <dsp:cNvSpPr/>
      </dsp:nvSpPr>
      <dsp:spPr>
        <a:xfrm rot="16200000">
          <a:off x="4529367" y="1939030"/>
          <a:ext cx="85265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85265" y="1857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4569868" y="1955473"/>
        <a:ext cx="4263" cy="4263"/>
      </dsp:txXfrm>
    </dsp:sp>
    <dsp:sp modelId="{F2FA278E-3CDE-4025-9A48-E690A6B808B9}">
      <dsp:nvSpPr>
        <dsp:cNvPr id="0" name=""/>
        <dsp:cNvSpPr/>
      </dsp:nvSpPr>
      <dsp:spPr>
        <a:xfrm>
          <a:off x="3628418" y="27808"/>
          <a:ext cx="1887163" cy="18871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Развивает наблюдательность и пытливость ума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28418" y="27808"/>
        <a:ext cx="1887163" cy="1887163"/>
      </dsp:txXfrm>
    </dsp:sp>
    <dsp:sp modelId="{86CC675B-A6D4-43FD-A2F8-8A255A70509C}">
      <dsp:nvSpPr>
        <dsp:cNvPr id="0" name=""/>
        <dsp:cNvSpPr/>
      </dsp:nvSpPr>
      <dsp:spPr>
        <a:xfrm rot="17820">
          <a:off x="6000739" y="3419127"/>
          <a:ext cx="500110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500110" y="1857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820">
        <a:off x="6238292" y="3425199"/>
        <a:ext cx="25005" cy="25005"/>
      </dsp:txXfrm>
    </dsp:sp>
    <dsp:sp modelId="{C377935E-FBE2-4833-9547-197E40881DF1}">
      <dsp:nvSpPr>
        <dsp:cNvPr id="0" name=""/>
        <dsp:cNvSpPr/>
      </dsp:nvSpPr>
      <dsp:spPr>
        <a:xfrm>
          <a:off x="6500834" y="2500307"/>
          <a:ext cx="1887163" cy="1887163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Развивает стремление к познанию мира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00834" y="2500307"/>
        <a:ext cx="1887163" cy="1887163"/>
      </dsp:txXfrm>
    </dsp:sp>
    <dsp:sp modelId="{3748E916-B015-41BC-A330-E25833008910}">
      <dsp:nvSpPr>
        <dsp:cNvPr id="0" name=""/>
        <dsp:cNvSpPr/>
      </dsp:nvSpPr>
      <dsp:spPr>
        <a:xfrm rot="5400000">
          <a:off x="4529367" y="4881820"/>
          <a:ext cx="85265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85265" y="1857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4569868" y="4898263"/>
        <a:ext cx="4263" cy="4263"/>
      </dsp:txXfrm>
    </dsp:sp>
    <dsp:sp modelId="{35A59F60-B334-4F1F-A15F-C4C8389B2004}">
      <dsp:nvSpPr>
        <dsp:cNvPr id="0" name=""/>
        <dsp:cNvSpPr/>
      </dsp:nvSpPr>
      <dsp:spPr>
        <a:xfrm>
          <a:off x="3628418" y="4943028"/>
          <a:ext cx="1887163" cy="1887163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Формирует умение изобретать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28418" y="4943028"/>
        <a:ext cx="1887163" cy="1887163"/>
      </dsp:txXfrm>
    </dsp:sp>
    <dsp:sp modelId="{AA03DA85-D4BC-4A93-9BBD-8427E44C6199}">
      <dsp:nvSpPr>
        <dsp:cNvPr id="0" name=""/>
        <dsp:cNvSpPr/>
      </dsp:nvSpPr>
      <dsp:spPr>
        <a:xfrm rot="10781991">
          <a:off x="2672936" y="3419142"/>
          <a:ext cx="470324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470324" y="1857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781991">
        <a:off x="2896340" y="3425958"/>
        <a:ext cx="23516" cy="23516"/>
      </dsp:txXfrm>
    </dsp:sp>
    <dsp:sp modelId="{2A7AC07F-ED05-4E98-A9A1-8C174F027865}">
      <dsp:nvSpPr>
        <dsp:cNvPr id="0" name=""/>
        <dsp:cNvSpPr/>
      </dsp:nvSpPr>
      <dsp:spPr>
        <a:xfrm>
          <a:off x="785788" y="2500309"/>
          <a:ext cx="1887163" cy="1887163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Формирует умение использовать нестандартные решения в трудных ситуациях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5788" y="2500309"/>
        <a:ext cx="1887163" cy="18871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71CC19-A86D-44BB-A7C7-CB6C79A57F28}">
      <dsp:nvSpPr>
        <dsp:cNvPr id="0" name=""/>
        <dsp:cNvSpPr/>
      </dsp:nvSpPr>
      <dsp:spPr>
        <a:xfrm>
          <a:off x="2143125" y="618"/>
          <a:ext cx="4857750" cy="2428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>
              <a:latin typeface="Times New Roman" pitchFamily="18" charset="0"/>
              <a:cs typeface="Times New Roman" pitchFamily="18" charset="0"/>
            </a:rPr>
            <a:t>Поисково-исследовательская деятельность</a:t>
          </a:r>
          <a:endParaRPr lang="ru-RU" sz="4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43125" y="618"/>
        <a:ext cx="4857750" cy="2428875"/>
      </dsp:txXfrm>
    </dsp:sp>
    <dsp:sp modelId="{4FD0BCEE-577E-4683-A53A-1029230153D4}">
      <dsp:nvSpPr>
        <dsp:cNvPr id="0" name=""/>
        <dsp:cNvSpPr/>
      </dsp:nvSpPr>
      <dsp:spPr>
        <a:xfrm>
          <a:off x="2628900" y="2429493"/>
          <a:ext cx="485774" cy="1439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9144"/>
              </a:lnTo>
              <a:lnTo>
                <a:pt x="485774" y="143914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A1DA9-F4A4-4201-92FF-1A51FD88CEC8}">
      <dsp:nvSpPr>
        <dsp:cNvPr id="0" name=""/>
        <dsp:cNvSpPr/>
      </dsp:nvSpPr>
      <dsp:spPr>
        <a:xfrm>
          <a:off x="3114675" y="3036712"/>
          <a:ext cx="3886200" cy="16638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 pitchFamily="18" charset="0"/>
              <a:cs typeface="Times New Roman" pitchFamily="18" charset="0"/>
            </a:rPr>
            <a:t>Развитие логико-конструктивного мышления</a:t>
          </a:r>
          <a:endParaRPr lang="ru-RU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14675" y="3036712"/>
        <a:ext cx="3886200" cy="1663852"/>
      </dsp:txXfrm>
    </dsp:sp>
    <dsp:sp modelId="{206EA17D-FF66-4E0E-BDB8-E588802B81EB}">
      <dsp:nvSpPr>
        <dsp:cNvPr id="0" name=""/>
        <dsp:cNvSpPr/>
      </dsp:nvSpPr>
      <dsp:spPr>
        <a:xfrm>
          <a:off x="2628900" y="2429493"/>
          <a:ext cx="485774" cy="3653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3088"/>
              </a:lnTo>
              <a:lnTo>
                <a:pt x="485774" y="365308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E884D-3DDE-4C24-B1ED-9DBAB031F987}">
      <dsp:nvSpPr>
        <dsp:cNvPr id="0" name=""/>
        <dsp:cNvSpPr/>
      </dsp:nvSpPr>
      <dsp:spPr>
        <a:xfrm>
          <a:off x="3114675" y="5307783"/>
          <a:ext cx="3886200" cy="15495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 pitchFamily="18" charset="0"/>
              <a:cs typeface="Times New Roman" pitchFamily="18" charset="0"/>
            </a:rPr>
            <a:t>Формирование математических способностей </a:t>
          </a:r>
          <a:endParaRPr lang="ru-RU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14675" y="5307783"/>
        <a:ext cx="3886200" cy="154959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179EFC-7B89-4B8D-BEBB-AE3272304DE7}">
      <dsp:nvSpPr>
        <dsp:cNvPr id="0" name=""/>
        <dsp:cNvSpPr/>
      </dsp:nvSpPr>
      <dsp:spPr>
        <a:xfrm>
          <a:off x="714350" y="785797"/>
          <a:ext cx="2113698" cy="21790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Black" pitchFamily="34" charset="0"/>
            </a:rPr>
            <a:t>Поисково-исследовательский метод</a:t>
          </a:r>
          <a:endParaRPr lang="ru-RU" sz="1600" kern="1200" dirty="0">
            <a:latin typeface="Arial Black" pitchFamily="34" charset="0"/>
          </a:endParaRPr>
        </a:p>
      </dsp:txBody>
      <dsp:txXfrm>
        <a:off x="714350" y="785797"/>
        <a:ext cx="2113698" cy="2179010"/>
      </dsp:txXfrm>
    </dsp:sp>
    <dsp:sp modelId="{376D02D7-6638-4B6E-B5C1-5075D7BCAD3E}">
      <dsp:nvSpPr>
        <dsp:cNvPr id="0" name=""/>
        <dsp:cNvSpPr/>
      </dsp:nvSpPr>
      <dsp:spPr>
        <a:xfrm>
          <a:off x="3534850" y="945947"/>
          <a:ext cx="1295681" cy="1562500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534850" y="945947"/>
        <a:ext cx="1295681" cy="1562500"/>
      </dsp:txXfrm>
    </dsp:sp>
    <dsp:sp modelId="{AF882531-FCBE-493C-80DF-9CD6226AEDE6}">
      <dsp:nvSpPr>
        <dsp:cNvPr id="0" name=""/>
        <dsp:cNvSpPr/>
      </dsp:nvSpPr>
      <dsp:spPr>
        <a:xfrm>
          <a:off x="5715005" y="785791"/>
          <a:ext cx="2084710" cy="2156659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Black" pitchFamily="34" charset="0"/>
            </a:rPr>
            <a:t>Др.  методы, приемы, средства  развития</a:t>
          </a:r>
          <a:endParaRPr lang="ru-RU" sz="1600" kern="1200" dirty="0">
            <a:latin typeface="Arial Black" pitchFamily="34" charset="0"/>
          </a:endParaRPr>
        </a:p>
      </dsp:txBody>
      <dsp:txXfrm>
        <a:off x="5715005" y="785791"/>
        <a:ext cx="2084710" cy="2156659"/>
      </dsp:txXfrm>
    </dsp:sp>
    <dsp:sp modelId="{47AAFD6F-5758-4266-8794-AC69B687EB83}">
      <dsp:nvSpPr>
        <dsp:cNvPr id="0" name=""/>
        <dsp:cNvSpPr/>
      </dsp:nvSpPr>
      <dsp:spPr>
        <a:xfrm>
          <a:off x="3714745" y="2786055"/>
          <a:ext cx="907519" cy="991310"/>
        </a:xfrm>
        <a:prstGeom prst="mathEqual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714745" y="2786055"/>
        <a:ext cx="907519" cy="991310"/>
      </dsp:txXfrm>
    </dsp:sp>
    <dsp:sp modelId="{D3F1E3A8-4802-4FE7-BCCE-90AF1732921F}">
      <dsp:nvSpPr>
        <dsp:cNvPr id="0" name=""/>
        <dsp:cNvSpPr/>
      </dsp:nvSpPr>
      <dsp:spPr>
        <a:xfrm>
          <a:off x="3143244" y="4286257"/>
          <a:ext cx="2348737" cy="2345176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Black" pitchFamily="34" charset="0"/>
            </a:rPr>
            <a:t>Самостоятельная, инициативная логически мыслящая личность</a:t>
          </a:r>
          <a:endParaRPr lang="ru-RU" sz="1400" kern="1200" dirty="0">
            <a:latin typeface="Arial Black" pitchFamily="34" charset="0"/>
          </a:endParaRPr>
        </a:p>
      </dsp:txBody>
      <dsp:txXfrm>
        <a:off x="3143244" y="4286257"/>
        <a:ext cx="2348737" cy="2345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1A68-A0B1-4F56-87A3-7D7B9310BC7A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9BC1-E878-418F-B09B-70ECFCBE5A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1A68-A0B1-4F56-87A3-7D7B9310BC7A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9BC1-E878-418F-B09B-70ECFCBE5A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1A68-A0B1-4F56-87A3-7D7B9310BC7A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9BC1-E878-418F-B09B-70ECFCBE5A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1A68-A0B1-4F56-87A3-7D7B9310BC7A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9BC1-E878-418F-B09B-70ECFCBE5A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1A68-A0B1-4F56-87A3-7D7B9310BC7A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9BC1-E878-418F-B09B-70ECFCBE5A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1A68-A0B1-4F56-87A3-7D7B9310BC7A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9BC1-E878-418F-B09B-70ECFCBE5A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1A68-A0B1-4F56-87A3-7D7B9310BC7A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9BC1-E878-418F-B09B-70ECFCBE5A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1A68-A0B1-4F56-87A3-7D7B9310BC7A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9BC1-E878-418F-B09B-70ECFCBE5A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1A68-A0B1-4F56-87A3-7D7B9310BC7A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9BC1-E878-418F-B09B-70ECFCBE5A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1A68-A0B1-4F56-87A3-7D7B9310BC7A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9BC1-E878-418F-B09B-70ECFCBE5A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1A68-A0B1-4F56-87A3-7D7B9310BC7A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F9BC1-E878-418F-B09B-70ECFCBE5A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A1A68-A0B1-4F56-87A3-7D7B9310BC7A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F9BC1-E878-418F-B09B-70ECFCBE5A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bliqueTopLef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Impact" pitchFamily="34" charset="0"/>
              </a:rPr>
              <a:t>Влияние поисково-исследовательской деятельности на развитие логико-конструктивного мышления и формирование математических способностей дошкольников</a:t>
            </a:r>
            <a:br>
              <a:rPr lang="ru-RU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Impact" pitchFamily="34" charset="0"/>
              </a:rPr>
            </a:br>
            <a:r>
              <a:rPr lang="ru-RU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Impact" pitchFamily="34" charset="0"/>
              </a:rPr>
              <a:t/>
            </a:r>
            <a:br>
              <a:rPr lang="ru-RU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Impact" pitchFamily="34" charset="0"/>
              </a:rPr>
            </a:br>
            <a:r>
              <a:rPr lang="ru-RU" sz="1400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Подготовила воспитатель </a:t>
            </a:r>
            <a:br>
              <a:rPr lang="ru-RU" sz="1400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</a:br>
            <a:r>
              <a:rPr lang="ru-RU" sz="1400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Самойлова М.Е.</a:t>
            </a:r>
            <a:endParaRPr lang="ru-RU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дети-с-лупой-145x1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2428868"/>
            <a:ext cx="4214842" cy="421484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процессе исследования дошкольники получают возможность удовлетворить присущую им любознательность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2439982"/>
          </a:xfrm>
          <a:noFill/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процессе исследования у детей формируются не только интеллектуальные впечатления, но и развиваются умения работать в коллективе и самостоятельно отстаивать собственную точку зрения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Логико-конструктивное мышление представляет собой форму творческого отражения действительности, порождающую такой результат, которого в самой действительности или у субъекта на данный момент времени не существует.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азвитие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конструктивного мышления есть способ и средство стимуляции и развития пространственного мышления, которое является частью математического стиля мышления</a:t>
            </a:r>
            <a:r>
              <a:rPr lang="ru-RU" sz="3600" dirty="0"/>
              <a:t>.</a:t>
            </a:r>
          </a:p>
        </p:txBody>
      </p:sp>
      <p:pic>
        <p:nvPicPr>
          <p:cNvPr id="4" name="Содержимое 3" descr="дети-играют-кубиками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643314"/>
            <a:ext cx="8429994" cy="29805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Усвоению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сложных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математических знаний, формированию интереса к ним помогает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2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2332037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151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Влияние поисково-исследовательской деятельности на развитие логико-конструктивного мышления и формирование математических способностей дошкольников  Подготовила воспитатель  Самойлова М.Е.</vt:lpstr>
      <vt:lpstr>В процессе исследования дошкольники получают возможность удовлетворить присущую им любознательность</vt:lpstr>
      <vt:lpstr>Слайд 3</vt:lpstr>
      <vt:lpstr>В процессе исследования у детей формируются не только интеллектуальные впечатления, но и развиваются умения работать в коллективе и самостоятельно отстаивать собственную точку зрения</vt:lpstr>
      <vt:lpstr>Слайд 5</vt:lpstr>
      <vt:lpstr>Логико-конструктивное мышление представляет собой форму творческого отражения действительности, порождающую такой результат, которого в самой действительности или у субъекта на данный момент времени не существует.</vt:lpstr>
      <vt:lpstr>Развитие конструктивного мышления есть способ и средство стимуляции и развития пространственного мышления, которое является частью математического стиля мышления.</vt:lpstr>
      <vt:lpstr>Усвоению сложных математических знаний, формированию интереса к ним помогает игра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поисково-исследовательской деятельности на развитие логико-конструктивного мышления и формирование математических способностей дошкольников</dc:title>
  <dc:creator>Admin</dc:creator>
  <cp:lastModifiedBy>Владелец</cp:lastModifiedBy>
  <cp:revision>35</cp:revision>
  <dcterms:created xsi:type="dcterms:W3CDTF">2013-11-12T11:30:33Z</dcterms:created>
  <dcterms:modified xsi:type="dcterms:W3CDTF">2015-01-28T13:39:53Z</dcterms:modified>
</cp:coreProperties>
</file>