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handoutMasterIdLst>
    <p:handoutMasterId r:id="rId8"/>
  </p:handoutMasterIdLst>
  <p:sldIdLst>
    <p:sldId id="268" r:id="rId2"/>
    <p:sldId id="259" r:id="rId3"/>
    <p:sldId id="263" r:id="rId4"/>
    <p:sldId id="262" r:id="rId5"/>
    <p:sldId id="260" r:id="rId6"/>
    <p:sldId id="270" r:id="rId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Rg st="1" end="16"/>
    <p:penClr>
      <a:srgbClr val="FF0000"/>
    </p:penClr>
  </p:showPr>
  <p:clrMru>
    <a:srgbClr val="1F0E84"/>
    <a:srgbClr val="00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6" autoAdjust="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0048D99-011B-4D39-982B-ADE73BD07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7814-1D43-4C9B-A95D-54A36B8F6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4F071-FD6F-4C95-BECE-09261CB02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D98CB-BE01-426B-B082-04E00ACFF8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369E-7CC5-4172-890A-0F2433262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ECBC5-CCE0-4494-BF66-46E669403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60F4-A3B8-419E-BE17-A63AD7A52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43E4-83B0-4A1B-9E2C-F45C3B32F1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69E59-57EA-4D3C-9320-B9D3AAAF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AEDAE-AED2-4D1B-BF2C-0A43607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AAE7C-F4C1-4DF5-9663-2EDEF61CD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9521D-D487-4D9A-A810-AD7649AE8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47A45-5687-4547-B8EB-D38282D01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E85730-0C2C-4E31-B764-71FA6BFBD0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>
    <p:wheel spokes="8"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15616" y="692696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 класс с папье-маше</a:t>
            </a:r>
            <a:endParaRPr lang="ru-RU" sz="36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203848" y="4581128"/>
            <a:ext cx="53285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1F0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Кукушкина Ирина Владимировна</a:t>
            </a:r>
          </a:p>
          <a:p>
            <a:pPr>
              <a:defRPr/>
            </a:pPr>
            <a:r>
              <a:rPr lang="ru-RU" sz="1800" b="0" dirty="0">
                <a:solidFill>
                  <a:srgbClr val="1F0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ГБДОУ ДС № 11</a:t>
            </a:r>
          </a:p>
          <a:p>
            <a:pPr>
              <a:defRPr/>
            </a:pPr>
            <a:endParaRPr lang="ru-RU" sz="1800" b="0" dirty="0">
              <a:solidFill>
                <a:srgbClr val="1F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800" b="0" dirty="0">
              <a:solidFill>
                <a:srgbClr val="1F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b="0" dirty="0">
                <a:solidFill>
                  <a:srgbClr val="1F0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Петродворцовый  район, </a:t>
            </a:r>
          </a:p>
          <a:p>
            <a:pPr>
              <a:defRPr/>
            </a:pPr>
            <a:r>
              <a:rPr lang="ru-RU" sz="1800" b="0" dirty="0">
                <a:solidFill>
                  <a:srgbClr val="1F0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Город </a:t>
            </a:r>
            <a:r>
              <a:rPr lang="ru-RU" sz="1800" b="0" dirty="0" smtClean="0">
                <a:solidFill>
                  <a:srgbClr val="1F0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</a:t>
            </a:r>
            <a:endParaRPr lang="ru-RU" sz="1800" b="0" dirty="0">
              <a:solidFill>
                <a:srgbClr val="1F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b="0" dirty="0">
                <a:solidFill>
                  <a:srgbClr val="1F0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420888"/>
            <a:ext cx="4572000" cy="138499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«Создание макета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исторического центра Петергофа»</a:t>
            </a:r>
            <a:endParaRPr lang="ru-RU" sz="24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31840" y="4005064"/>
            <a:ext cx="33123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В начале 20 века ёлочные игрушки  делали из ваты или из папье-маше. Все игрушки можно было изготовить своими руками. Метод «папье-маше» Кисточка выбрала для макета Петергофа.</a:t>
            </a:r>
          </a:p>
        </p:txBody>
      </p:sp>
      <p:pic>
        <p:nvPicPr>
          <p:cNvPr id="4" name="Рисунок 3" descr="Рисунок1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1052736"/>
            <a:ext cx="5742858" cy="281904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67744" y="908720"/>
            <a:ext cx="48245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Бумага не только необходимость. Бумага это красота. В Японии бумага это культ. Прошло много времени, прежде чем</a:t>
            </a:r>
            <a:r>
              <a:rPr lang="en-US" sz="18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изделия из бумаги в России  заняли  достойное место.</a:t>
            </a:r>
          </a:p>
          <a:p>
            <a:pPr>
              <a:spcBef>
                <a:spcPct val="50000"/>
              </a:spcBef>
              <a:defRPr/>
            </a:pPr>
            <a:endParaRPr lang="ru-RU" sz="2800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39752" y="5661248"/>
            <a:ext cx="4752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Изделия из папье-маше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36296" y="3501008"/>
            <a:ext cx="15841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Кукла</a:t>
            </a:r>
          </a:p>
          <a:p>
            <a:pPr>
              <a:defRPr/>
            </a:pPr>
            <a:endParaRPr lang="ru-RU" b="0" dirty="0" smtClean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0" dirty="0" smtClean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0" dirty="0" smtClean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лаковая миниатюра </a:t>
            </a:r>
            <a:endParaRPr lang="en-US" b="0" dirty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«Палех»</a:t>
            </a:r>
            <a:endParaRPr lang="ru-RU" sz="2000" b="0" dirty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924944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Папье-маше изобрели в начале 16 века  во Франции для изготовления кукол</a:t>
            </a:r>
            <a:r>
              <a:rPr lang="ru-RU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Рисунок1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2780928"/>
            <a:ext cx="1310754" cy="2570703"/>
          </a:xfrm>
          <a:prstGeom prst="rect">
            <a:avLst/>
          </a:prstGeom>
        </p:spPr>
      </p:pic>
      <p:pic>
        <p:nvPicPr>
          <p:cNvPr id="10" name="Рисунок 9" descr="Рисунок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4077072"/>
            <a:ext cx="1457143" cy="1504762"/>
          </a:xfrm>
          <a:prstGeom prst="rect">
            <a:avLst/>
          </a:prstGeom>
        </p:spPr>
      </p:pic>
      <p:pic>
        <p:nvPicPr>
          <p:cNvPr id="11" name="Рисунок 10" descr="Рисунок1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48264" y="1484784"/>
            <a:ext cx="1387755" cy="19755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55576" y="3140968"/>
            <a:ext cx="4392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«Куклы в национальных костюмах» (кегли и цветная бумага)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44008" y="4293096"/>
            <a:ext cx="40664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dirty="0" err="1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Маширование</a:t>
            </a:r>
            <a:r>
              <a:rPr lang="ru-RU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 - оклеивание подготовленной формы кусочками бумаги. Бумага должна быть мягкой или обрывки газет 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5805264"/>
            <a:ext cx="3421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«Новогодняя композиция» с замком. </a:t>
            </a:r>
          </a:p>
        </p:txBody>
      </p:sp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9" y="923170"/>
            <a:ext cx="2808312" cy="2112675"/>
          </a:xfrm>
          <a:prstGeom prst="rect">
            <a:avLst/>
          </a:prstGeom>
        </p:spPr>
      </p:pic>
      <p:pic>
        <p:nvPicPr>
          <p:cNvPr id="9" name="Рисунок 8" descr="Рисунок1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7" y="1621112"/>
            <a:ext cx="2664296" cy="2569499"/>
          </a:xfrm>
          <a:prstGeom prst="rect">
            <a:avLst/>
          </a:prstGeom>
        </p:spPr>
      </p:pic>
      <p:pic>
        <p:nvPicPr>
          <p:cNvPr id="10" name="Рисунок 9" descr="Рисунок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19672" y="3645024"/>
            <a:ext cx="2171429" cy="287619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19672" y="4149080"/>
            <a:ext cx="27363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Помощь при изготовлении объектов из папье-маше.</a:t>
            </a:r>
            <a:endParaRPr lang="en-US" sz="1400" b="0" dirty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Эти формы помогут ускорить процесс «строительства»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2080" y="5229225"/>
            <a:ext cx="28073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 err="1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Маширование</a:t>
            </a: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 с использованием готовых форм для нужных объектов.</a:t>
            </a:r>
          </a:p>
        </p:txBody>
      </p:sp>
      <p:pic>
        <p:nvPicPr>
          <p:cNvPr id="8" name="Рисунок 7" descr="Рисунок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196752"/>
            <a:ext cx="3266667" cy="2914286"/>
          </a:xfrm>
          <a:prstGeom prst="rect">
            <a:avLst/>
          </a:prstGeom>
        </p:spPr>
      </p:pic>
      <p:pic>
        <p:nvPicPr>
          <p:cNvPr id="9" name="Рисунок 8" descr="Рисунок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404664"/>
            <a:ext cx="2076191" cy="2228572"/>
          </a:xfrm>
          <a:prstGeom prst="rect">
            <a:avLst/>
          </a:prstGeom>
        </p:spPr>
      </p:pic>
      <p:pic>
        <p:nvPicPr>
          <p:cNvPr id="10" name="Рисунок 9" descr="Рисунок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1772816"/>
            <a:ext cx="2171429" cy="1961905"/>
          </a:xfrm>
          <a:prstGeom prst="rect">
            <a:avLst/>
          </a:prstGeom>
        </p:spPr>
      </p:pic>
      <p:pic>
        <p:nvPicPr>
          <p:cNvPr id="11" name="Рисунок 10" descr="Рисунок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140968"/>
            <a:ext cx="1800200" cy="189540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39553" y="3068960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Разметка площади под Колонистский парк и Ольгин пруд.</a:t>
            </a:r>
            <a:endParaRPr lang="ru-RU" sz="1800" b="0" dirty="0">
              <a:solidFill>
                <a:srgbClr val="1F0E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0" y="3284984"/>
            <a:ext cx="39602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Для основания макета </a:t>
            </a:r>
            <a:r>
              <a:rPr lang="ru-RU" sz="1400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использованы: </a:t>
            </a:r>
            <a:r>
              <a:rPr lang="ru-RU" sz="1400" b="0" dirty="0" err="1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оргалит</a:t>
            </a: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, зеркала, линолеум, тонированные обои.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229200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В презентации использованы детские работы ,интернет фото </a:t>
            </a:r>
          </a:p>
          <a:p>
            <a:pPr>
              <a:spcBef>
                <a:spcPct val="50000"/>
              </a:spcBef>
              <a:defRPr/>
            </a:pPr>
            <a:r>
              <a:rPr lang="ru-RU" sz="1400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и работы И.В.Кукушкиной: «Макет Петергофа» и</a:t>
            </a:r>
          </a:p>
          <a:p>
            <a:pPr>
              <a:spcBef>
                <a:spcPct val="50000"/>
              </a:spcBef>
              <a:defRPr/>
            </a:pPr>
            <a:r>
              <a:rPr lang="ru-RU" sz="1400" b="0" dirty="0" smtClean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«Новогодняя композиция»</a:t>
            </a:r>
            <a:endParaRPr lang="ru-RU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39952" y="4653136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dirty="0">
                <a:solidFill>
                  <a:srgbClr val="1F0E84"/>
                </a:solidFill>
                <a:latin typeface="Arial" pitchFamily="34" charset="0"/>
                <a:cs typeface="Arial" pitchFamily="34" charset="0"/>
              </a:rPr>
              <a:t>Макет исторического центра Петергофа</a:t>
            </a:r>
          </a:p>
        </p:txBody>
      </p:sp>
      <p:pic>
        <p:nvPicPr>
          <p:cNvPr id="11" name="Рисунок 10" descr="Рисунок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3933056"/>
            <a:ext cx="3190476" cy="2514286"/>
          </a:xfrm>
          <a:prstGeom prst="rect">
            <a:avLst/>
          </a:prstGeom>
        </p:spPr>
      </p:pic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1052736"/>
            <a:ext cx="2847619" cy="1971429"/>
          </a:xfrm>
          <a:prstGeom prst="rect">
            <a:avLst/>
          </a:prstGeom>
        </p:spPr>
      </p:pic>
      <p:pic>
        <p:nvPicPr>
          <p:cNvPr id="13" name="Рисунок 12" descr="Рисунок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908720"/>
            <a:ext cx="3104762" cy="235238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217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12345</cp:lastModifiedBy>
  <cp:revision>47</cp:revision>
  <dcterms:created xsi:type="dcterms:W3CDTF">2011-10-14T14:59:12Z</dcterms:created>
  <dcterms:modified xsi:type="dcterms:W3CDTF">2014-07-27T10:08:34Z</dcterms:modified>
</cp:coreProperties>
</file>