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70" r:id="rId3"/>
    <p:sldId id="265" r:id="rId4"/>
    <p:sldId id="271" r:id="rId5"/>
    <p:sldId id="273" r:id="rId6"/>
    <p:sldId id="274" r:id="rId7"/>
    <p:sldId id="275" r:id="rId8"/>
    <p:sldId id="276" r:id="rId9"/>
    <p:sldId id="272" r:id="rId10"/>
    <p:sldId id="267" r:id="rId11"/>
    <p:sldId id="268" r:id="rId12"/>
    <p:sldId id="269" r:id="rId13"/>
    <p:sldId id="277" r:id="rId14"/>
    <p:sldId id="26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modifyVerifier cryptProviderType="rsaFull" cryptAlgorithmClass="hash" cryptAlgorithmType="typeAny" cryptAlgorithmSid="4" spinCount="100000" saltData="UNrm7tPcnCloYdcZ4oRdXw==" hashData="TOgIRw3ohzqt2/DpVDCBt2wreBg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222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ECCED-F5A6-429E-89E0-5F0556E2FA1F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AA15-3D58-4A7D-8AA0-762AD276D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73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 числа 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6AA15-3D58-4A7D-8AA0-762AD276D41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055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 5</a:t>
            </a:r>
            <a:r>
              <a:rPr lang="ru-RU" baseline="0" dirty="0" smtClean="0"/>
              <a:t> 4-1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6AA15-3D58-4A7D-8AA0-762AD276D41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817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 числа 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6AA15-3D58-4A7D-8AA0-762AD276D41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055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 числа 3 1-2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6AA15-3D58-4A7D-8AA0-762AD276D41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055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 числа 4</a:t>
            </a:r>
            <a:r>
              <a:rPr lang="ru-RU" baseline="0" dirty="0" smtClean="0"/>
              <a:t> 1-3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6AA15-3D58-4A7D-8AA0-762AD276D41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055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 числа 4</a:t>
            </a:r>
            <a:r>
              <a:rPr lang="ru-RU" baseline="0" dirty="0" smtClean="0"/>
              <a:t> 2-2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6AA15-3D58-4A7D-8AA0-762AD276D41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055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 числа 4</a:t>
            </a:r>
            <a:r>
              <a:rPr lang="ru-RU" baseline="0" dirty="0" smtClean="0"/>
              <a:t> 3-1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6AA15-3D58-4A7D-8AA0-762AD276D41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055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 5 1-4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6AA15-3D58-4A7D-8AA0-762AD276D41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055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 5 2-3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6AA15-3D58-4A7D-8AA0-762AD276D41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241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 5</a:t>
            </a:r>
            <a:r>
              <a:rPr lang="ru-RU" baseline="0" dirty="0" smtClean="0"/>
              <a:t> 3-2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6AA15-3D58-4A7D-8AA0-762AD276D41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81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C72E84-4615-433D-A8AA-975A79A16E56}" type="datetimeFigureOut">
              <a:rPr lang="ru-RU" smtClean="0"/>
              <a:pPr>
                <a:defRPr/>
              </a:pPr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8474F-34DE-4CC7-8381-30E5B47A1B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62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60DE61-FD9E-47A8-9BAE-B32F2CED7BA2}" type="datetimeFigureOut">
              <a:rPr lang="ru-RU" smtClean="0"/>
              <a:pPr>
                <a:defRPr/>
              </a:pPr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0401-6322-4F31-AA0E-5E2D61BCB6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2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C5D7A-8366-4F85-91B8-A9DA1073F5AD}" type="datetimeFigureOut">
              <a:rPr lang="ru-RU" smtClean="0"/>
              <a:pPr>
                <a:defRPr/>
              </a:pPr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FEE33-3CE6-423B-A4E0-AFD899E46C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37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F9AA41-6EB0-486A-A9EC-ACCDE9B9E74E}" type="datetimeFigureOut">
              <a:rPr lang="ru-RU" smtClean="0"/>
              <a:pPr>
                <a:defRPr/>
              </a:pPr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7DF64-70B6-49FB-BB90-C49F31C06B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27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06D310-087B-46FF-B645-580B8FCE8024}" type="datetimeFigureOut">
              <a:rPr lang="ru-RU" smtClean="0"/>
              <a:pPr>
                <a:defRPr/>
              </a:pPr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FFFAA-8BBC-4839-9080-CB062B1F55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53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86A1EF-2EA7-4E39-B23C-7D6D89F53E12}" type="datetimeFigureOut">
              <a:rPr lang="ru-RU" smtClean="0"/>
              <a:pPr>
                <a:defRPr/>
              </a:pPr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76D04-FDF0-466C-A7D4-8F38009FBB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20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DCF21E-5153-4EB7-8A55-CFADDF72C043}" type="datetimeFigureOut">
              <a:rPr lang="ru-RU" smtClean="0"/>
              <a:pPr>
                <a:defRPr/>
              </a:pPr>
              <a:t>27.02.2015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23C57-9837-4E8E-8BF5-C1B23A625A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44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CA2D0E-0BED-4090-95AE-125B56C731F3}" type="datetimeFigureOut">
              <a:rPr lang="ru-RU" smtClean="0"/>
              <a:pPr>
                <a:defRPr/>
              </a:pPr>
              <a:t>27.02.2015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9F05C-2B47-4366-A664-71F7FF5049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21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C19723-86C2-4A3D-9FE4-8E6163B5782A}" type="datetimeFigureOut">
              <a:rPr lang="ru-RU" smtClean="0"/>
              <a:pPr>
                <a:defRPr/>
              </a:pPr>
              <a:t>27.02.2015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FF967-07AE-4885-B97D-78CB65B343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8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314C6D-F05E-4B93-B9DE-180A50D5E830}" type="datetimeFigureOut">
              <a:rPr lang="ru-RU" smtClean="0"/>
              <a:pPr>
                <a:defRPr/>
              </a:pPr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32C8C-ADA6-45CF-AAB7-240824B8E2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92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B7236A-0617-4688-B745-97F7ACA91684}" type="datetimeFigureOut">
              <a:rPr lang="ru-RU" smtClean="0"/>
              <a:pPr>
                <a:defRPr/>
              </a:pPr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AA379-5F5E-457F-970E-B22659AFAB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95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D03FBB-9F82-4A48-9892-5665B0034553}" type="datetimeFigureOut">
              <a:rPr lang="ru-RU" smtClean="0"/>
              <a:pPr>
                <a:defRPr/>
              </a:pPr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1B1E39-25B4-419C-BE73-76F4B062B1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sq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 descr="28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4897438"/>
            <a:ext cx="89281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 userDrawn="1"/>
        </p:nvSpPr>
        <p:spPr bwMode="auto">
          <a:xfrm>
            <a:off x="0" y="6713538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12" descr="kolobok10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1188" y="3789363"/>
            <a:ext cx="2665412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757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gif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gif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microsoft.com/office/2007/relationships/hdphoto" Target="../media/hdphoto1.wdp"/><Relationship Id="rId7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openxmlformats.org/officeDocument/2006/relationships/slide" Target="slide13.xml"/><Relationship Id="rId4" Type="http://schemas.openxmlformats.org/officeDocument/2006/relationships/image" Target="../media/image6.png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.gi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9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9.png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9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9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.gi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gif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esktop\Смешарики\фон 6-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0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483844" y="858807"/>
            <a:ext cx="5976664" cy="2259683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Учим состав чисел со </a:t>
            </a:r>
            <a:b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Смешариками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1</a:t>
            </a:r>
          </a:p>
        </p:txBody>
      </p:sp>
      <p:sp>
        <p:nvSpPr>
          <p:cNvPr id="4" name="Управляющая кнопка: документ 3">
            <a:hlinkClick r:id="" action="ppaction://hlinkshowjump?jump=lastslide" highlightClick="1"/>
          </p:cNvPr>
          <p:cNvSpPr/>
          <p:nvPr/>
        </p:nvSpPr>
        <p:spPr>
          <a:xfrm>
            <a:off x="6732240" y="6305548"/>
            <a:ext cx="1080000" cy="360000"/>
          </a:xfrm>
          <a:prstGeom prst="actionButtonDocumen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920508" y="6305548"/>
            <a:ext cx="1080000" cy="36000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5" descr="0fa33914a43bca60147d5da1f0a886d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5" descr="0fa33914a43bca60147d5da1f0a886d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021" y="2924944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C:\Users\admin\Desktop\дополнения\фото\фотошоп\С диска\СЮЖЕТ\герои\смешари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0" y="-72000"/>
            <a:ext cx="9360000" cy="70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8" name="Прямоугольник 27">
            <a:hlinkClick r:id="rId4" action="ppaction://hlinksldjump"/>
          </p:cNvPr>
          <p:cNvSpPr/>
          <p:nvPr/>
        </p:nvSpPr>
        <p:spPr>
          <a:xfrm>
            <a:off x="6828878" y="3327646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28878" y="160017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964782" y="246417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64782" y="4191742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5802857" y="520050"/>
            <a:ext cx="2016224" cy="1080120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964782" y="160017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828878" y="246355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964782" y="3327646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828878" y="4191742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48000" y="1602000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" name="Рисунок 5" descr="0fa33914a43bca60147d5da1f0a886d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683" y="858807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Рисунок 5" descr="0fa33914a43bca60147d5da1f0a886d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49" y="879445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Рисунок 5" descr="0fa33914a43bca60147d5da1f0a886d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946" y="1366994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Рисунок 5" descr="0fa33914a43bca60147d5da1f0a886d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92" y="1625788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Рисунок 5" descr="0fa33914a43bca60147d5da1f0a886d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88" y="580314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609095" y="6540500"/>
            <a:ext cx="648072" cy="39654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омашка 1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477" y="5080370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омашка 2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86" y="5382597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омашка 3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30197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омашка 4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35" y="5380024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омашка 5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389" y="5841689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цифра 1"/>
          <p:cNvSpPr txBox="1"/>
          <p:nvPr/>
        </p:nvSpPr>
        <p:spPr>
          <a:xfrm>
            <a:off x="3565220" y="4992356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цифра 2"/>
          <p:cNvSpPr txBox="1"/>
          <p:nvPr/>
        </p:nvSpPr>
        <p:spPr>
          <a:xfrm>
            <a:off x="4927745" y="5262324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цифра 3"/>
          <p:cNvSpPr txBox="1"/>
          <p:nvPr/>
        </p:nvSpPr>
        <p:spPr>
          <a:xfrm>
            <a:off x="7860183" y="5080370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цифра 4"/>
          <p:cNvSpPr txBox="1"/>
          <p:nvPr/>
        </p:nvSpPr>
        <p:spPr>
          <a:xfrm>
            <a:off x="6241998" y="5262324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цифра 5"/>
          <p:cNvSpPr txBox="1"/>
          <p:nvPr/>
        </p:nvSpPr>
        <p:spPr>
          <a:xfrm>
            <a:off x="2874944" y="5723989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82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-0.09184 -0.3817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1" y="-1909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-0.13594 0.0840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6" y="419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13455 0.0800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6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6" grpId="0"/>
      <p:bldP spid="42" grpId="0"/>
      <p:bldP spid="43" grpId="0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C:\Users\admin\Desktop\дополнения\фото\фотошоп\С диска\СЮЖЕТ\герои\смешари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0" y="-72000"/>
            <a:ext cx="9360000" cy="70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8" name="Прямоугольник 27"/>
          <p:cNvSpPr/>
          <p:nvPr/>
        </p:nvSpPr>
        <p:spPr>
          <a:xfrm>
            <a:off x="6828878" y="3327646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28878" y="160017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964782" y="246417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64782" y="4191742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5802857" y="520050"/>
            <a:ext cx="2016224" cy="1080120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964782" y="160017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828878" y="246355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964782" y="3327646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1" name="Прямоугольник 40">
            <a:hlinkClick r:id="rId4" action="ppaction://hlinksldjump"/>
          </p:cNvPr>
          <p:cNvSpPr/>
          <p:nvPr/>
        </p:nvSpPr>
        <p:spPr>
          <a:xfrm>
            <a:off x="6828878" y="4191742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48000" y="1602000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" name="Рисунок 5" descr="0fa33914a43bca60147d5da1f0a886d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683" y="858807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Рисунок 5" descr="0fa33914a43bca60147d5da1f0a886d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49" y="879445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Рисунок 5" descr="0fa33914a43bca60147d5da1f0a886d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946" y="1366994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Рисунок 5" descr="0fa33914a43bca60147d5da1f0a886d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92" y="1625788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Рисунок 5" descr="0fa33914a43bca60147d5da1f0a886d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88" y="580314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020272" y="2463550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609095" y="6540500"/>
            <a:ext cx="648072" cy="39654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омашка 1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477" y="5080370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омашка 2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86" y="5382597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омашка 3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30197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омашка 4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35" y="5380024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омашка 5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389" y="5841689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цифра 1"/>
          <p:cNvSpPr txBox="1"/>
          <p:nvPr/>
        </p:nvSpPr>
        <p:spPr>
          <a:xfrm>
            <a:off x="3565220" y="4992356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цифра 2"/>
          <p:cNvSpPr txBox="1"/>
          <p:nvPr/>
        </p:nvSpPr>
        <p:spPr>
          <a:xfrm>
            <a:off x="4927745" y="5262324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цифра 3"/>
          <p:cNvSpPr txBox="1"/>
          <p:nvPr/>
        </p:nvSpPr>
        <p:spPr>
          <a:xfrm>
            <a:off x="7860183" y="5080370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цифра 4"/>
          <p:cNvSpPr txBox="1"/>
          <p:nvPr/>
        </p:nvSpPr>
        <p:spPr>
          <a:xfrm>
            <a:off x="6241998" y="5262324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цифра 5"/>
          <p:cNvSpPr txBox="1"/>
          <p:nvPr/>
        </p:nvSpPr>
        <p:spPr>
          <a:xfrm>
            <a:off x="2874944" y="5723989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7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22101 -0.281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-1409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16302 -0.0520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2" y="-26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16302 -0.0520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2" y="-261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16302 -0.0520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2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C:\Users\admin\Desktop\дополнения\фото\фотошоп\С диска\СЮЖЕТ\герои\смешари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0" y="-72000"/>
            <a:ext cx="9360000" cy="70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8" name="Прямоугольник 27"/>
          <p:cNvSpPr/>
          <p:nvPr/>
        </p:nvSpPr>
        <p:spPr>
          <a:xfrm>
            <a:off x="6828878" y="3327646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28878" y="160017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964782" y="246417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64782" y="4191742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5802857" y="520050"/>
            <a:ext cx="2016224" cy="1080120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964782" y="160017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828878" y="246355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964782" y="3327646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828878" y="4191742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48000" y="1602000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" name="Рисунок 5" descr="0fa33914a43bca60147d5da1f0a886dc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683" y="858807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Рисунок 5" descr="0fa33914a43bca60147d5da1f0a886dc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49" y="879445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Рисунок 5" descr="0fa33914a43bca60147d5da1f0a886dc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946" y="1366994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Рисунок 5" descr="0fa33914a43bca60147d5da1f0a886dc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92" y="1625788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Рисунок 5" descr="0fa33914a43bca60147d5da1f0a886dc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88" y="580314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Управляющая кнопка: далее 26">
            <a:hlinkClick r:id="rId5" action="ppaction://hlinksldjump" highlightClick="1"/>
          </p:cNvPr>
          <p:cNvSpPr/>
          <p:nvPr/>
        </p:nvSpPr>
        <p:spPr>
          <a:xfrm>
            <a:off x="8609095" y="6540500"/>
            <a:ext cx="648072" cy="39654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омашка 1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477" y="5080370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омашка 2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86" y="5382597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омашка 3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30197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омашка 4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35" y="5380024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омашка 5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389" y="5841689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цифра 1"/>
          <p:cNvSpPr txBox="1"/>
          <p:nvPr/>
        </p:nvSpPr>
        <p:spPr>
          <a:xfrm>
            <a:off x="3565220" y="4992356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цифра 2"/>
          <p:cNvSpPr txBox="1"/>
          <p:nvPr/>
        </p:nvSpPr>
        <p:spPr>
          <a:xfrm>
            <a:off x="4927745" y="5262324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цифра 3"/>
          <p:cNvSpPr txBox="1"/>
          <p:nvPr/>
        </p:nvSpPr>
        <p:spPr>
          <a:xfrm>
            <a:off x="7860183" y="5080370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цифра 4"/>
          <p:cNvSpPr txBox="1"/>
          <p:nvPr/>
        </p:nvSpPr>
        <p:spPr>
          <a:xfrm>
            <a:off x="6241998" y="5262324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цифра 5"/>
          <p:cNvSpPr txBox="1"/>
          <p:nvPr/>
        </p:nvSpPr>
        <p:spPr>
          <a:xfrm>
            <a:off x="2874944" y="5723989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020272" y="2463550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цифра 2"/>
          <p:cNvSpPr txBox="1"/>
          <p:nvPr/>
        </p:nvSpPr>
        <p:spPr>
          <a:xfrm>
            <a:off x="6948000" y="3330000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82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37778 -0.116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-583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16302 -0.0520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2" y="-26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16302 -0.0520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2" y="-261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16302 -0.0520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2" y="-261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16302 -0.0520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2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esktop\Смешарики\фон 6-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0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203848" y="1484784"/>
            <a:ext cx="5065470" cy="1584176"/>
          </a:xfrm>
        </p:spPr>
        <p:txBody>
          <a:bodyPr>
            <a:prstTxWarp prst="textCanDown">
              <a:avLst/>
            </a:prstTxWarp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</a:p>
        </p:txBody>
      </p:sp>
      <p:sp>
        <p:nvSpPr>
          <p:cNvPr id="4" name="Управляющая кнопка: документ 3">
            <a:hlinkClick r:id="" action="ppaction://hlinkshowjump?jump=lastslide" highlightClick="1"/>
          </p:cNvPr>
          <p:cNvSpPr/>
          <p:nvPr/>
        </p:nvSpPr>
        <p:spPr>
          <a:xfrm>
            <a:off x="6732240" y="6305548"/>
            <a:ext cx="1080000" cy="360000"/>
          </a:xfrm>
          <a:prstGeom prst="actionButtonDocumen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endshow" highlightClick="1"/>
          </p:cNvPr>
          <p:cNvSpPr/>
          <p:nvPr/>
        </p:nvSpPr>
        <p:spPr>
          <a:xfrm>
            <a:off x="7920508" y="6305548"/>
            <a:ext cx="1080000" cy="36000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5" descr="0fa33914a43bca60147d5da1f0a886d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712" y="618380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5" descr="0fa33914a43bca60147d5da1f0a886d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289" y="618382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0236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2051720" y="1772816"/>
            <a:ext cx="864096" cy="8640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051720" y="2636912"/>
            <a:ext cx="864096" cy="8640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Управляющая кнопка: домой 68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316416" y="6021288"/>
            <a:ext cx="648072" cy="648072"/>
          </a:xfrm>
          <a:prstGeom prst="actionButtonHom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214839" y="154750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Аннотация к презентации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4765" y="2060848"/>
            <a:ext cx="6678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Развивающее задание </a:t>
            </a:r>
            <a:r>
              <a:rPr lang="ru-RU" b="1" dirty="0"/>
              <a:t>по теме </a:t>
            </a:r>
            <a:r>
              <a:rPr lang="ru-RU" b="1" dirty="0" smtClean="0"/>
              <a:t>«Состав чисел первого десятка» Часть 1 «Числа от 2 до 5»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7566" y="3068960"/>
            <a:ext cx="82328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Цели: знакомство с составом чисел в пределах первого десятка.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dirty="0" smtClean="0"/>
              <a:t>автор: </a:t>
            </a:r>
            <a:r>
              <a:rPr lang="ru-RU" dirty="0" err="1" smtClean="0"/>
              <a:t>Жильцова</a:t>
            </a:r>
            <a:r>
              <a:rPr lang="ru-RU" dirty="0" smtClean="0"/>
              <a:t> Светлана Алексеевна, воспитатель ГАДОУ д/с № 15 </a:t>
            </a:r>
            <a:r>
              <a:rPr lang="ru-RU" dirty="0" err="1" smtClean="0"/>
              <a:t>Колпинского</a:t>
            </a:r>
            <a:r>
              <a:rPr lang="ru-RU" dirty="0" smtClean="0"/>
              <a:t> района г. Санкт-Петербурга</a:t>
            </a:r>
          </a:p>
          <a:p>
            <a:pPr algn="ctr"/>
            <a:r>
              <a:rPr lang="ru-RU" dirty="0" smtClean="0"/>
              <a:t>2014 г.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Смешарики\фон 4-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59" y="4893565"/>
            <a:ext cx="1716512" cy="1682408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987172" y="5062716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671" y="4835577"/>
            <a:ext cx="1716512" cy="1682408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2703684" y="5004728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4" y="3768658"/>
            <a:ext cx="1716512" cy="1682408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hlinkClick r:id="rId8" action="ppaction://hlinksldjump"/>
          </p:cNvPr>
          <p:cNvSpPr txBox="1"/>
          <p:nvPr/>
        </p:nvSpPr>
        <p:spPr>
          <a:xfrm>
            <a:off x="611649" y="3937809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119" y="4204761"/>
            <a:ext cx="1716512" cy="1682408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hlinkClick r:id="rId9" action="ppaction://hlinksldjump"/>
          </p:cNvPr>
          <p:cNvSpPr txBox="1"/>
          <p:nvPr/>
        </p:nvSpPr>
        <p:spPr>
          <a:xfrm>
            <a:off x="3964132" y="4373912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Управляющая кнопка: далее 31">
            <a:hlinkClick r:id="rId10" action="ppaction://hlinksldjump" highlightClick="1"/>
          </p:cNvPr>
          <p:cNvSpPr/>
          <p:nvPr/>
        </p:nvSpPr>
        <p:spPr>
          <a:xfrm>
            <a:off x="8500959" y="6453181"/>
            <a:ext cx="648072" cy="396540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admin\Desktop\Смешарики\1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649" y="3301501"/>
            <a:ext cx="2704823" cy="258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61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фон" descr="C:\Users\admin\Desktop\дополнения\фото\фотошоп\С диска\СЮЖЕТ\герои\смешари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0" y="-72000"/>
            <a:ext cx="9360000" cy="70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ромашка 1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477" y="5080370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омашка 2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86" y="5382597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омашка 3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30197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омашка 4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35" y="5380024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омашка 5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389" y="5841689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низ"/>
          <p:cNvSpPr/>
          <p:nvPr/>
        </p:nvSpPr>
        <p:spPr>
          <a:xfrm>
            <a:off x="6341687" y="4518501"/>
            <a:ext cx="1722016" cy="4946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квадрат 2"/>
          <p:cNvSpPr/>
          <p:nvPr/>
        </p:nvSpPr>
        <p:spPr>
          <a:xfrm>
            <a:off x="7199607" y="3645024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квадрат 1"/>
          <p:cNvSpPr/>
          <p:nvPr/>
        </p:nvSpPr>
        <p:spPr>
          <a:xfrm>
            <a:off x="6335511" y="3645024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7" name="крыша"/>
          <p:cNvSpPr/>
          <p:nvPr/>
        </p:nvSpPr>
        <p:spPr>
          <a:xfrm>
            <a:off x="6173586" y="2564904"/>
            <a:ext cx="2016224" cy="1080120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ЦИФРА 1"/>
          <p:cNvSpPr txBox="1"/>
          <p:nvPr/>
        </p:nvSpPr>
        <p:spPr>
          <a:xfrm>
            <a:off x="6210444" y="5230197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ЦИФРА 2"/>
          <p:cNvSpPr txBox="1"/>
          <p:nvPr/>
        </p:nvSpPr>
        <p:spPr>
          <a:xfrm>
            <a:off x="4927745" y="5230197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ЦИФРА 3"/>
          <p:cNvSpPr txBox="1"/>
          <p:nvPr/>
        </p:nvSpPr>
        <p:spPr>
          <a:xfrm>
            <a:off x="7847679" y="5113694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ЦИФРА 5"/>
          <p:cNvSpPr txBox="1"/>
          <p:nvPr/>
        </p:nvSpPr>
        <p:spPr>
          <a:xfrm>
            <a:off x="2874944" y="5723989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ЦИФРА 4"/>
          <p:cNvSpPr txBox="1"/>
          <p:nvPr/>
        </p:nvSpPr>
        <p:spPr>
          <a:xfrm>
            <a:off x="3579340" y="4977083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" name="бабочка 1" descr="0fa33914a43bca60147d5da1f0a886d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683" y="858807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бабочка 2" descr="0fa33914a43bca60147d5da1f0a886d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88" y="580314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Управляющая кнопка: далее 24">
            <a:hlinkClick r:id="rId6" action="ppaction://hlinksldjump" highlightClick="1"/>
          </p:cNvPr>
          <p:cNvSpPr/>
          <p:nvPr/>
        </p:nvSpPr>
        <p:spPr>
          <a:xfrm>
            <a:off x="8502724" y="6461460"/>
            <a:ext cx="648072" cy="396540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42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0.12795 -0.235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-1178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0.14375 -0.0032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" grpId="0"/>
      <p:bldP spid="49" grpId="0"/>
      <p:bldP spid="51" grpId="0"/>
      <p:bldP spid="27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фон" descr="C:\Users\admin\Desktop\дополнения\фото\фотошоп\С диска\СЮЖЕТ\герои\смешари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0" y="-72000"/>
            <a:ext cx="9360000" cy="70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8" name="квадрат 1"/>
          <p:cNvSpPr/>
          <p:nvPr/>
        </p:nvSpPr>
        <p:spPr>
          <a:xfrm>
            <a:off x="6217814" y="326488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квадрат 2"/>
          <p:cNvSpPr/>
          <p:nvPr/>
        </p:nvSpPr>
        <p:spPr>
          <a:xfrm>
            <a:off x="7081910" y="326488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квадрат 3"/>
          <p:cNvSpPr/>
          <p:nvPr/>
        </p:nvSpPr>
        <p:spPr>
          <a:xfrm>
            <a:off x="6217814" y="412888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квадрат 4">
            <a:hlinkClick r:id="rId4" action="ppaction://hlinksldjump"/>
          </p:cNvPr>
          <p:cNvSpPr/>
          <p:nvPr/>
        </p:nvSpPr>
        <p:spPr>
          <a:xfrm>
            <a:off x="7081910" y="412826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крыша"/>
          <p:cNvSpPr/>
          <p:nvPr/>
        </p:nvSpPr>
        <p:spPr>
          <a:xfrm>
            <a:off x="6055889" y="2184760"/>
            <a:ext cx="2016224" cy="1080120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ромашка 1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477" y="5080370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омашка 2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86" y="5382597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омашка 3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30197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омашка 4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35" y="5380024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омашка 5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389" y="5841689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цифра 1"/>
          <p:cNvSpPr txBox="1"/>
          <p:nvPr/>
        </p:nvSpPr>
        <p:spPr>
          <a:xfrm>
            <a:off x="3565220" y="4992356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цифра 2"/>
          <p:cNvSpPr txBox="1"/>
          <p:nvPr/>
        </p:nvSpPr>
        <p:spPr>
          <a:xfrm>
            <a:off x="4927745" y="5262324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цифра 3"/>
          <p:cNvSpPr txBox="1"/>
          <p:nvPr/>
        </p:nvSpPr>
        <p:spPr>
          <a:xfrm>
            <a:off x="7860183" y="5080370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цифра 4"/>
          <p:cNvSpPr txBox="1"/>
          <p:nvPr/>
        </p:nvSpPr>
        <p:spPr>
          <a:xfrm>
            <a:off x="6241998" y="5262324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цифра 5"/>
          <p:cNvSpPr txBox="1"/>
          <p:nvPr/>
        </p:nvSpPr>
        <p:spPr>
          <a:xfrm>
            <a:off x="2874944" y="5723989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бабочка 2" descr="0fa33914a43bca60147d5da1f0a886dc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88" y="580314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бабочка 3" descr="0fa33914a43bca60147d5da1f0a886dc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946" y="1366994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5" descr="0fa33914a43bca60147d5da1f0a886dc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683" y="858807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Управляющая кнопка: далее 32">
            <a:hlinkClick r:id="rId7" action="ppaction://hlinksldjump" highlightClick="1"/>
          </p:cNvPr>
          <p:cNvSpPr/>
          <p:nvPr/>
        </p:nvSpPr>
        <p:spPr>
          <a:xfrm>
            <a:off x="8502724" y="6461460"/>
            <a:ext cx="648072" cy="396540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74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25243 -0.2925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22" y="-1463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0.14375 -0.003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  <p:bldP spid="49" grpId="0"/>
      <p:bldP spid="51" grpId="0"/>
      <p:bldP spid="47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фон" descr="C:\Users\admin\Desktop\дополнения\фото\фотошоп\С диска\СЮЖЕТ\герои\смешари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0" y="-72000"/>
            <a:ext cx="9360000" cy="70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8" name="квадрат 1"/>
          <p:cNvSpPr/>
          <p:nvPr/>
        </p:nvSpPr>
        <p:spPr>
          <a:xfrm>
            <a:off x="6217814" y="326488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квадрат 2"/>
          <p:cNvSpPr/>
          <p:nvPr/>
        </p:nvSpPr>
        <p:spPr>
          <a:xfrm>
            <a:off x="7081910" y="326488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квадрат 3">
            <a:hlinkClick r:id="rId4" action="ppaction://hlinksldjump"/>
          </p:cNvPr>
          <p:cNvSpPr/>
          <p:nvPr/>
        </p:nvSpPr>
        <p:spPr>
          <a:xfrm>
            <a:off x="6217814" y="412888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квадрат 4"/>
          <p:cNvSpPr/>
          <p:nvPr/>
        </p:nvSpPr>
        <p:spPr>
          <a:xfrm>
            <a:off x="7081910" y="412826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крыша"/>
          <p:cNvSpPr/>
          <p:nvPr/>
        </p:nvSpPr>
        <p:spPr>
          <a:xfrm>
            <a:off x="6055889" y="2184760"/>
            <a:ext cx="2016224" cy="1080120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ромашка 1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477" y="5080370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омашка 5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389" y="5841689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цифра 1"/>
          <p:cNvSpPr txBox="1"/>
          <p:nvPr/>
        </p:nvSpPr>
        <p:spPr>
          <a:xfrm>
            <a:off x="3565220" y="4992356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цифра 5"/>
          <p:cNvSpPr txBox="1"/>
          <p:nvPr/>
        </p:nvSpPr>
        <p:spPr>
          <a:xfrm>
            <a:off x="2874944" y="5723989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бабочка 1" descr="0fa33914a43bca60147d5da1f0a886dc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683" y="858807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бабочка 2" descr="0fa33914a43bca60147d5da1f0a886dc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88" y="580314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бабочка 3" descr="0fa33914a43bca60147d5da1f0a886dc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946" y="1366994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Управляющая кнопка: далее 24">
            <a:hlinkClick r:id="rId7" action="ppaction://hlinksldjump" highlightClick="1"/>
          </p:cNvPr>
          <p:cNvSpPr/>
          <p:nvPr/>
        </p:nvSpPr>
        <p:spPr>
          <a:xfrm>
            <a:off x="8500959" y="6453181"/>
            <a:ext cx="648072" cy="396540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цифра 2-2"/>
          <p:cNvSpPr txBox="1"/>
          <p:nvPr/>
        </p:nvSpPr>
        <p:spPr>
          <a:xfrm>
            <a:off x="7236000" y="3258000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омашка 3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30197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цифра 3"/>
          <p:cNvSpPr txBox="1"/>
          <p:nvPr/>
        </p:nvSpPr>
        <p:spPr>
          <a:xfrm>
            <a:off x="7860183" y="5080370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омашка 4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35" y="5380024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цифра 4"/>
          <p:cNvSpPr txBox="1"/>
          <p:nvPr/>
        </p:nvSpPr>
        <p:spPr>
          <a:xfrm>
            <a:off x="6241998" y="5262324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ромашка 2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86" y="5382597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цифра 2"/>
          <p:cNvSpPr txBox="1"/>
          <p:nvPr/>
        </p:nvSpPr>
        <p:spPr>
          <a:xfrm>
            <a:off x="4927745" y="5262324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18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40139 -0.127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9" y="-636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15677 -0.0039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0" y="-2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15677 -0.003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0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4" grpId="0"/>
      <p:bldP spid="35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фон" descr="C:\Users\admin\Desktop\дополнения\фото\фотошоп\С диска\СЮЖЕТ\герои\смешари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0" y="-72000"/>
            <a:ext cx="9360000" cy="70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8" name="квадрат 1"/>
          <p:cNvSpPr/>
          <p:nvPr/>
        </p:nvSpPr>
        <p:spPr>
          <a:xfrm>
            <a:off x="6280197" y="246107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квадрат 2"/>
          <p:cNvSpPr/>
          <p:nvPr/>
        </p:nvSpPr>
        <p:spPr>
          <a:xfrm>
            <a:off x="7144293" y="246107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квадрат 3">
            <a:hlinkClick r:id="rId4" action="ppaction://hlinksldjump"/>
          </p:cNvPr>
          <p:cNvSpPr/>
          <p:nvPr/>
        </p:nvSpPr>
        <p:spPr>
          <a:xfrm>
            <a:off x="6280197" y="332507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квадрат 4"/>
          <p:cNvSpPr/>
          <p:nvPr/>
        </p:nvSpPr>
        <p:spPr>
          <a:xfrm>
            <a:off x="7144293" y="332445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квадрат 5"/>
          <p:cNvSpPr/>
          <p:nvPr/>
        </p:nvSpPr>
        <p:spPr>
          <a:xfrm>
            <a:off x="6280197" y="4188546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квадрат 6"/>
          <p:cNvSpPr/>
          <p:nvPr/>
        </p:nvSpPr>
        <p:spPr>
          <a:xfrm>
            <a:off x="7144293" y="4188546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крыша"/>
          <p:cNvSpPr/>
          <p:nvPr/>
        </p:nvSpPr>
        <p:spPr>
          <a:xfrm>
            <a:off x="6118272" y="1380950"/>
            <a:ext cx="2016224" cy="1080120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ромашка 1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477" y="5080370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омашка 2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86" y="5382597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омашка 3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30197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омашка 4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35" y="5380024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омашка 5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389" y="5841689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цифра 1"/>
          <p:cNvSpPr txBox="1"/>
          <p:nvPr/>
        </p:nvSpPr>
        <p:spPr>
          <a:xfrm>
            <a:off x="3565220" y="4992356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цифра 2"/>
          <p:cNvSpPr txBox="1"/>
          <p:nvPr/>
        </p:nvSpPr>
        <p:spPr>
          <a:xfrm>
            <a:off x="4927745" y="5262324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цифра 3"/>
          <p:cNvSpPr txBox="1"/>
          <p:nvPr/>
        </p:nvSpPr>
        <p:spPr>
          <a:xfrm>
            <a:off x="7860183" y="5080370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цифра 4"/>
          <p:cNvSpPr txBox="1"/>
          <p:nvPr/>
        </p:nvSpPr>
        <p:spPr>
          <a:xfrm>
            <a:off x="6241998" y="5262324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цифра 5"/>
          <p:cNvSpPr txBox="1"/>
          <p:nvPr/>
        </p:nvSpPr>
        <p:spPr>
          <a:xfrm>
            <a:off x="2874944" y="5723989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бабочка 1" descr="0fa33914a43bca60147d5da1f0a886dc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683" y="858807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бабочка 2" descr="0fa33914a43bca60147d5da1f0a886dc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88" y="580314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бабочка 3" descr="0fa33914a43bca60147d5da1f0a886dc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946" y="1366994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бабочка 4" descr="0fa33914a43bca60147d5da1f0a886dc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49" y="879445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Управляющая кнопка: далее 24">
            <a:hlinkClick r:id="rId7" action="ppaction://hlinksldjump" highlightClick="1"/>
          </p:cNvPr>
          <p:cNvSpPr/>
          <p:nvPr/>
        </p:nvSpPr>
        <p:spPr>
          <a:xfrm>
            <a:off x="8500959" y="6453181"/>
            <a:ext cx="648072" cy="396540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7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-0.05243 -0.3817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2" y="-1909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0.13594 -0.0032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" grpId="0"/>
      <p:bldP spid="40" grpId="0"/>
      <p:bldP spid="24" grpId="0"/>
      <p:bldP spid="35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фон" descr="C:\Users\admin\Desktop\дополнения\фото\фотошоп\С диска\СЮЖЕТ\герои\смешари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0" y="-72000"/>
            <a:ext cx="9360000" cy="70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8" name="квадрат 1"/>
          <p:cNvSpPr/>
          <p:nvPr/>
        </p:nvSpPr>
        <p:spPr>
          <a:xfrm>
            <a:off x="6280197" y="246107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квадрат 2"/>
          <p:cNvSpPr/>
          <p:nvPr/>
        </p:nvSpPr>
        <p:spPr>
          <a:xfrm>
            <a:off x="7144293" y="246107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квадрат 3"/>
          <p:cNvSpPr/>
          <p:nvPr/>
        </p:nvSpPr>
        <p:spPr>
          <a:xfrm>
            <a:off x="6280197" y="332507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квадрат 4"/>
          <p:cNvSpPr/>
          <p:nvPr/>
        </p:nvSpPr>
        <p:spPr>
          <a:xfrm>
            <a:off x="7144293" y="332445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квадрат 5"/>
          <p:cNvSpPr/>
          <p:nvPr/>
        </p:nvSpPr>
        <p:spPr>
          <a:xfrm>
            <a:off x="6280197" y="4188546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квадрат 6">
            <a:hlinkClick r:id="rId4" action="ppaction://hlinksldjump"/>
          </p:cNvPr>
          <p:cNvSpPr/>
          <p:nvPr/>
        </p:nvSpPr>
        <p:spPr>
          <a:xfrm>
            <a:off x="7144293" y="4188546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крыша"/>
          <p:cNvSpPr/>
          <p:nvPr/>
        </p:nvSpPr>
        <p:spPr>
          <a:xfrm>
            <a:off x="6118272" y="1380950"/>
            <a:ext cx="2016224" cy="1080120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ромашка 1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477" y="5080370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омашка 2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86" y="5382597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омашка 3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30197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омашка 4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35" y="5380024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омашка 5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389" y="5841689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цифра 1"/>
          <p:cNvSpPr txBox="1"/>
          <p:nvPr/>
        </p:nvSpPr>
        <p:spPr>
          <a:xfrm>
            <a:off x="3565220" y="4992356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цифра 2"/>
          <p:cNvSpPr txBox="1"/>
          <p:nvPr/>
        </p:nvSpPr>
        <p:spPr>
          <a:xfrm>
            <a:off x="4927745" y="5262324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цифра 3"/>
          <p:cNvSpPr txBox="1"/>
          <p:nvPr/>
        </p:nvSpPr>
        <p:spPr>
          <a:xfrm>
            <a:off x="7860183" y="5080370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цифра 4"/>
          <p:cNvSpPr txBox="1"/>
          <p:nvPr/>
        </p:nvSpPr>
        <p:spPr>
          <a:xfrm>
            <a:off x="6241998" y="5262324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цифра 5"/>
          <p:cNvSpPr txBox="1"/>
          <p:nvPr/>
        </p:nvSpPr>
        <p:spPr>
          <a:xfrm>
            <a:off x="2874944" y="5723989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бабочка 1" descr="0fa33914a43bca60147d5da1f0a886dc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683" y="858807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бабочка 2" descr="0fa33914a43bca60147d5da1f0a886dc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88" y="580314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бабочка 3" descr="0fa33914a43bca60147d5da1f0a886dc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946" y="1366994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бабочка 4" descr="0fa33914a43bca60147d5da1f0a886dc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49" y="879445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Управляющая кнопка: далее 24">
            <a:hlinkClick r:id="rId7" action="ppaction://hlinksldjump" highlightClick="1"/>
          </p:cNvPr>
          <p:cNvSpPr/>
          <p:nvPr/>
        </p:nvSpPr>
        <p:spPr>
          <a:xfrm>
            <a:off x="8500959" y="6453181"/>
            <a:ext cx="648072" cy="396540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цифра 3-1"/>
          <p:cNvSpPr txBox="1"/>
          <p:nvPr/>
        </p:nvSpPr>
        <p:spPr>
          <a:xfrm>
            <a:off x="7380000" y="2461070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21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17378 -0.281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1" y="-1409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1125 0.0986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493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1125 0.0986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" grpId="0"/>
      <p:bldP spid="40" grpId="0"/>
      <p:bldP spid="24" grpId="0"/>
      <p:bldP spid="3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фон" descr="C:\Users\admin\Desktop\дополнения\фото\фотошоп\С диска\СЮЖЕТ\герои\смешари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0" y="-72000"/>
            <a:ext cx="9360000" cy="70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8" name="квадрат 1"/>
          <p:cNvSpPr/>
          <p:nvPr/>
        </p:nvSpPr>
        <p:spPr>
          <a:xfrm>
            <a:off x="6280197" y="246107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квадрат 2"/>
          <p:cNvSpPr/>
          <p:nvPr/>
        </p:nvSpPr>
        <p:spPr>
          <a:xfrm>
            <a:off x="7144293" y="246107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квадрат 3"/>
          <p:cNvSpPr/>
          <p:nvPr/>
        </p:nvSpPr>
        <p:spPr>
          <a:xfrm>
            <a:off x="6280197" y="332507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квадрат 4"/>
          <p:cNvSpPr/>
          <p:nvPr/>
        </p:nvSpPr>
        <p:spPr>
          <a:xfrm>
            <a:off x="7144293" y="332445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квадрат 5"/>
          <p:cNvSpPr/>
          <p:nvPr/>
        </p:nvSpPr>
        <p:spPr>
          <a:xfrm>
            <a:off x="6280197" y="4188546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квадрат 6"/>
          <p:cNvSpPr/>
          <p:nvPr/>
        </p:nvSpPr>
        <p:spPr>
          <a:xfrm>
            <a:off x="7144293" y="4188546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крыша"/>
          <p:cNvSpPr/>
          <p:nvPr/>
        </p:nvSpPr>
        <p:spPr>
          <a:xfrm>
            <a:off x="6118272" y="1380950"/>
            <a:ext cx="2016224" cy="1080120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ромашка 1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477" y="5080370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омашка 2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86" y="5382597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омашка 3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30197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омашка 4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35" y="5380024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омашка 5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389" y="5841689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цифра 1"/>
          <p:cNvSpPr txBox="1"/>
          <p:nvPr/>
        </p:nvSpPr>
        <p:spPr>
          <a:xfrm>
            <a:off x="3565220" y="4992356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цифра 2"/>
          <p:cNvSpPr txBox="1"/>
          <p:nvPr/>
        </p:nvSpPr>
        <p:spPr>
          <a:xfrm>
            <a:off x="4927745" y="5262324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цифра 3"/>
          <p:cNvSpPr txBox="1"/>
          <p:nvPr/>
        </p:nvSpPr>
        <p:spPr>
          <a:xfrm>
            <a:off x="7860183" y="5080370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цифра 4"/>
          <p:cNvSpPr txBox="1"/>
          <p:nvPr/>
        </p:nvSpPr>
        <p:spPr>
          <a:xfrm>
            <a:off x="6241998" y="5262324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цифра 5"/>
          <p:cNvSpPr txBox="1"/>
          <p:nvPr/>
        </p:nvSpPr>
        <p:spPr>
          <a:xfrm>
            <a:off x="2874944" y="5723989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бабочка 1" descr="0fa33914a43bca60147d5da1f0a886d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683" y="858807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бабочка 2" descr="0fa33914a43bca60147d5da1f0a886d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88" y="580314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бабочка 3" descr="0fa33914a43bca60147d5da1f0a886d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946" y="1366994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бабочка 4" descr="0fa33914a43bca60147d5da1f0a886d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49" y="879445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Управляющая кнопка: далее 24">
            <a:hlinkClick r:id="rId6" action="ppaction://hlinksldjump" highlightClick="1"/>
          </p:cNvPr>
          <p:cNvSpPr/>
          <p:nvPr/>
        </p:nvSpPr>
        <p:spPr>
          <a:xfrm>
            <a:off x="8500959" y="6453181"/>
            <a:ext cx="648072" cy="396540"/>
          </a:xfrm>
          <a:prstGeom prst="actionButtonForwardNex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цифра 3-1"/>
          <p:cNvSpPr txBox="1"/>
          <p:nvPr/>
        </p:nvSpPr>
        <p:spPr>
          <a:xfrm>
            <a:off x="7380000" y="2461070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цифра 2"/>
          <p:cNvSpPr txBox="1"/>
          <p:nvPr/>
        </p:nvSpPr>
        <p:spPr>
          <a:xfrm>
            <a:off x="6516000" y="3330000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4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40938 -0.116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-583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0.00416 L 0.1125 0.0986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472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0.00416 L 0.1125 0.0986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472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0.00416 L 0.1125 0.0986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  <p:bldP spid="40" grpId="0"/>
      <p:bldP spid="24" grpId="0"/>
      <p:bldP spid="35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C:\Users\admin\Desktop\дополнения\фото\фотошоп\С диска\СЮЖЕТ\герои\смешари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0" y="-72000"/>
            <a:ext cx="9360000" cy="70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8" name="Прямоугольник 27"/>
          <p:cNvSpPr/>
          <p:nvPr/>
        </p:nvSpPr>
        <p:spPr>
          <a:xfrm>
            <a:off x="6828878" y="3327646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28878" y="160017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964782" y="246417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64782" y="4191742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5802857" y="520050"/>
            <a:ext cx="2016224" cy="1080120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964782" y="160017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Прямоугольник 38">
            <a:hlinkClick r:id="rId4" action="ppaction://hlinksldjump"/>
          </p:cNvPr>
          <p:cNvSpPr/>
          <p:nvPr/>
        </p:nvSpPr>
        <p:spPr>
          <a:xfrm>
            <a:off x="6828878" y="246355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964782" y="3327646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828878" y="4191742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" name="Рисунок 5" descr="0fa33914a43bca60147d5da1f0a886d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683" y="858807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Рисунок 5" descr="0fa33914a43bca60147d5da1f0a886d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49" y="879445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Рисунок 5" descr="0fa33914a43bca60147d5da1f0a886d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946" y="1366994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Рисунок 5" descr="0fa33914a43bca60147d5da1f0a886d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92" y="1625788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Рисунок 5" descr="0fa33914a43bca60147d5da1f0a886d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88" y="580314"/>
            <a:ext cx="9604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609095" y="6540500"/>
            <a:ext cx="648072" cy="39654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омашка 1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477" y="5080370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омашка 2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86" y="5382597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омашка 3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30197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омашка 4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35" y="5380024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омашка 5" descr="C:\Users\admin\Desktop\дополнения\фото\фотошоп\С диска\цветы листья\ромашки\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389" y="5841689"/>
            <a:ext cx="1247775" cy="1222984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цифра 1"/>
          <p:cNvSpPr txBox="1"/>
          <p:nvPr/>
        </p:nvSpPr>
        <p:spPr>
          <a:xfrm>
            <a:off x="3565220" y="4992356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цифра 2"/>
          <p:cNvSpPr txBox="1"/>
          <p:nvPr/>
        </p:nvSpPr>
        <p:spPr>
          <a:xfrm>
            <a:off x="4927745" y="5262324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цифра 3"/>
          <p:cNvSpPr txBox="1"/>
          <p:nvPr/>
        </p:nvSpPr>
        <p:spPr>
          <a:xfrm>
            <a:off x="7860183" y="5080370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цифра 4"/>
          <p:cNvSpPr txBox="1"/>
          <p:nvPr/>
        </p:nvSpPr>
        <p:spPr>
          <a:xfrm>
            <a:off x="6241998" y="5262324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цифра 5"/>
          <p:cNvSpPr txBox="1"/>
          <p:nvPr/>
        </p:nvSpPr>
        <p:spPr>
          <a:xfrm>
            <a:off x="2874944" y="5723989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76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07726 -0.534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-2671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0.14375 -0.0032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2" grpId="0"/>
      <p:bldP spid="43" grpId="0"/>
      <p:bldP spid="4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797</TotalTime>
  <Words>206</Words>
  <Application>Microsoft Office PowerPoint</Application>
  <PresentationFormat>Экран (4:3)</PresentationFormat>
  <Paragraphs>134</Paragraphs>
  <Slides>14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Учим состав чисел со  Смешариками часть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User</cp:lastModifiedBy>
  <cp:revision>58</cp:revision>
  <dcterms:created xsi:type="dcterms:W3CDTF">2013-10-20T15:46:24Z</dcterms:created>
  <dcterms:modified xsi:type="dcterms:W3CDTF">2015-02-27T10:41:16Z</dcterms:modified>
</cp:coreProperties>
</file>