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8EBC-C0E7-472F-8D17-202C25D7DEAF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D7FA-83EC-40BF-8DD7-C77B379E0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8EBC-C0E7-472F-8D17-202C25D7DEAF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D7FA-83EC-40BF-8DD7-C77B379E0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8EBC-C0E7-472F-8D17-202C25D7DEAF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D7FA-83EC-40BF-8DD7-C77B379E0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8EBC-C0E7-472F-8D17-202C25D7DEAF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D7FA-83EC-40BF-8DD7-C77B379E0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8EBC-C0E7-472F-8D17-202C25D7DEAF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D7FA-83EC-40BF-8DD7-C77B379E0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8EBC-C0E7-472F-8D17-202C25D7DEAF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D7FA-83EC-40BF-8DD7-C77B379E0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8EBC-C0E7-472F-8D17-202C25D7DEAF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D7FA-83EC-40BF-8DD7-C77B379E0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8EBC-C0E7-472F-8D17-202C25D7DEAF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D7FA-83EC-40BF-8DD7-C77B379E0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8EBC-C0E7-472F-8D17-202C25D7DEAF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D7FA-83EC-40BF-8DD7-C77B379E0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8EBC-C0E7-472F-8D17-202C25D7DEAF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D7FA-83EC-40BF-8DD7-C77B379E0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8EBC-C0E7-472F-8D17-202C25D7DEAF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F1D7FA-83EC-40BF-8DD7-C77B379E04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DD8EBC-C0E7-472F-8D17-202C25D7DEAF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F1D7FA-83EC-40BF-8DD7-C77B379E041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00483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«Веселые загадки о геометрических фигурах»</a:t>
            </a:r>
            <a:endParaRPr lang="ru-RU" sz="6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06386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6/92/855/92855991_large_1442302_e5653f430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847088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ru-RU" sz="2200" dirty="0" smtClean="0">
                <a:solidFill>
                  <a:srgbClr val="FF0000"/>
                </a:solidFill>
                <a:latin typeface="Comic Sans MS" pitchFamily="66" charset="0"/>
              </a:rPr>
              <a:t>Он похож на колесо,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         </a:t>
            </a:r>
            <a:r>
              <a:rPr lang="ru-RU" sz="2200" dirty="0" smtClean="0">
                <a:solidFill>
                  <a:srgbClr val="FF0000"/>
                </a:solidFill>
                <a:latin typeface="Comic Sans MS" pitchFamily="66" charset="0"/>
              </a:rPr>
              <a:t>И в ромашке прячется.</a:t>
            </a:r>
            <a:br>
              <a:rPr lang="ru-RU" sz="2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ru-RU" sz="2200" dirty="0" smtClean="0">
                <a:solidFill>
                  <a:srgbClr val="FF0000"/>
                </a:solidFill>
                <a:latin typeface="Comic Sans MS" pitchFamily="66" charset="0"/>
              </a:rPr>
              <a:t>А еще на букву О.               Нрав его совсем не крут.</a:t>
            </a:r>
            <a:br>
              <a:rPr lang="ru-RU" sz="2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</a:rPr>
              <a:t>             </a:t>
            </a:r>
            <a:r>
              <a:rPr lang="ru-RU" sz="2200" dirty="0" smtClean="0">
                <a:solidFill>
                  <a:srgbClr val="FF0000"/>
                </a:solidFill>
                <a:latin typeface="Comic Sans MS" pitchFamily="66" charset="0"/>
              </a:rPr>
              <a:t>По дороге катится              Догадались? – Это….</a:t>
            </a:r>
            <a:br>
              <a:rPr lang="ru-RU" sz="2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6" name="Рисунок 5" descr="http://olgasergeeff.ru/wp-content/uploads/2012/07/13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143116"/>
            <a:ext cx="40719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6/92/855/92855991_large_1442302_e5653f430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99171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Comic Sans MS" pitchFamily="66" charset="0"/>
              </a:rPr>
              <a:t>Три стороны и три угла.                     Фигура называется,</a:t>
            </a:r>
            <a:br>
              <a:rPr lang="ru-RU" sz="31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Comic Sans MS" pitchFamily="66" charset="0"/>
              </a:rPr>
              <a:t>И знает каждый школьник:               Конечно, ….</a:t>
            </a:r>
            <a:br>
              <a:rPr lang="ru-RU" sz="31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 descr="http://olgasergeeff.ru/wp-content/uploads/2012/07/3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643182"/>
            <a:ext cx="378621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6/92/855/92855991_large_1442302_e5653f430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472518" cy="1919706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</a:t>
            </a:r>
            <a:r>
              <a:rPr lang="ru-RU" sz="2400" dirty="0" smtClean="0">
                <a:solidFill>
                  <a:srgbClr val="FF0000"/>
                </a:solidFill>
              </a:rPr>
              <a:t>Не овал я и не круг,                     Прямоугольнику я брат,       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       Треугольнику я друг,                    Ведь зовут меня...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olgasergeeff.ru/wp-content/uploads/2012/07/21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428868"/>
            <a:ext cx="357190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6/92/855/92855991_large_1442302_e5653f430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02" y="618978"/>
            <a:ext cx="8329642" cy="152413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</a:t>
            </a:r>
            <a:r>
              <a:rPr lang="ru-RU" sz="2700" dirty="0" smtClean="0">
                <a:solidFill>
                  <a:srgbClr val="FF0000"/>
                </a:solidFill>
              </a:rPr>
              <a:t>Что сейчас увидим мы?                               Но не все они равны. 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   Все углы мои прямы,                                    Я четырехугольник 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  Есть четыре стороны,                                   Какой? ...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 descr="http://olgasergeeff.ru/wp-content/uploads/2012/07/4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6087" y="2143116"/>
            <a:ext cx="301467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6/92/855/92855991_large_1442302_e5653f430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Пес Барбос и пес Пират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Тянут за углы квадрат.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Коль сейчас не прекратят,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То во что же превратят?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olgasergeeff.ru/wp-content/uploads/2012/07/6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571744"/>
            <a:ext cx="32147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.liveinternet.ru/images/attach/c/6/92/855/92855991_large_1442302_e5653f430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220659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Он похожий на яйцо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Или на твое лицо.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Вот такая есть окружность - 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Очень странная наружность: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Круг приплюснутым стал.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Получился вдруг</a:t>
            </a:r>
            <a:r>
              <a:rPr lang="ru-RU" sz="2400" i="1" dirty="0" smtClean="0">
                <a:solidFill>
                  <a:srgbClr val="FF0000"/>
                </a:solidFill>
              </a:rPr>
              <a:t>….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olgasergeeff.ru/wp-content/uploads/2012/07/5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6087" y="2500306"/>
            <a:ext cx="317182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Monotype Corsiva" pitchFamily="66" charset="0"/>
              </a:rPr>
              <a:t>Молодцы!</a:t>
            </a:r>
            <a:endParaRPr lang="ru-RU" sz="6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5060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38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«Веселые загадки о геометрических фигурах»</vt:lpstr>
      <vt:lpstr>             Он похож на колесо,         И в ромашке прячется.              А еще на букву О.               Нрав его совсем не крут.              По дороге катится              Догадались? – Это….  </vt:lpstr>
      <vt:lpstr>Три стороны и три угла.                     Фигура называется, И знает каждый школьник:               Конечно, ….  </vt:lpstr>
      <vt:lpstr>           Не овал я и не круг,                     Прямоугольнику я брат,                Треугольнику я друг,                    Ведь зовут меня...   </vt:lpstr>
      <vt:lpstr>     Что сейчас увидим мы?                               Но не все они равны.     Все углы мои прямы,                                    Я четырехугольник    Есть четыре стороны,                                   Какой? ...   </vt:lpstr>
      <vt:lpstr>Пес Барбос и пес Пират Тянут за углы квадрат. Коль сейчас не прекратят, То во что же превратят?</vt:lpstr>
      <vt:lpstr>Он похожий на яйцо Или на твое лицо. Вот такая есть окружность -  Очень странная наружность: Круг приплюснутым стал. Получился вдруг….</vt:lpstr>
      <vt:lpstr>Молодцы!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день,  дорогие друзья!</dc:title>
  <dc:creator>Admin</dc:creator>
  <cp:lastModifiedBy>User</cp:lastModifiedBy>
  <cp:revision>11</cp:revision>
  <dcterms:created xsi:type="dcterms:W3CDTF">2014-03-02T16:45:31Z</dcterms:created>
  <dcterms:modified xsi:type="dcterms:W3CDTF">2015-02-26T18:01:37Z</dcterms:modified>
</cp:coreProperties>
</file>