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1" r:id="rId7"/>
    <p:sldId id="264" r:id="rId8"/>
    <p:sldId id="261" r:id="rId9"/>
    <p:sldId id="262" r:id="rId10"/>
    <p:sldId id="278" r:id="rId11"/>
    <p:sldId id="263" r:id="rId12"/>
    <p:sldId id="266" r:id="rId13"/>
    <p:sldId id="279" r:id="rId14"/>
    <p:sldId id="265" r:id="rId15"/>
    <p:sldId id="267" r:id="rId16"/>
    <p:sldId id="270" r:id="rId17"/>
    <p:sldId id="273" r:id="rId18"/>
    <p:sldId id="275" r:id="rId19"/>
    <p:sldId id="268" r:id="rId20"/>
    <p:sldId id="271" r:id="rId21"/>
    <p:sldId id="277" r:id="rId22"/>
    <p:sldId id="269" r:id="rId23"/>
    <p:sldId id="272" r:id="rId24"/>
    <p:sldId id="274" r:id="rId25"/>
    <p:sldId id="276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E3D3-7D0D-4740-A0C4-E020EFAE5129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EABD3-1695-4E65-8F78-58194C8A2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ABD3-1695-4E65-8F78-58194C8A2CD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404664"/>
            <a:ext cx="8352928" cy="61206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th-165-karlsson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0"/>
            <a:ext cx="2048419" cy="1700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2FB8-141B-426D-B296-ED50D580BC7D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4BA0-D0A0-4350-8974-B6655DAD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80;&#1075;&#1088;&#1072;\&#1052;&#1072;&#1083;&#1099;&#1096;%20&#1080;%20&#1050;&#1072;&#1088;&#1083;&#1089;&#1086;&#1085;%2000_04_32-00_04_38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80;&#1082;&#1089;\Desktop\&#1080;&#1075;&#1088;&#1072;\&#1052;&#1072;&#1083;&#1099;&#1096;%20&#1080;%20&#1050;&#1072;&#1088;&#1083;&#1089;&#1086;&#1085;%2000_09_49-00_10_37%2000_00_00-00_00_43.avi" TargetMode="Externa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errikon.com/i/000/h/th-165-karlsson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-umni4ka.ru/" TargetMode="External"/><Relationship Id="rId5" Type="http://schemas.openxmlformats.org/officeDocument/2006/relationships/hyperlink" Target="http://www.youtube.com/watch?v=kBVK8afO5Fo" TargetMode="External"/><Relationship Id="rId4" Type="http://schemas.openxmlformats.org/officeDocument/2006/relationships/hyperlink" Target="http://one.rushill.ru/uploads/posts/2011-02/1297020918_6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Весёлый счёт </a:t>
            </a:r>
            <a:b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</a:t>
            </a:r>
            <a:r>
              <a:rPr lang="ru-RU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арлсоном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1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6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228184" y="4077072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6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13285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2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7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6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dolgaem_razgov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3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7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768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491880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1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7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6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768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6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5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8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dolgaem_razgov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6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8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768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dolgaem_razgov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4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8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5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8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dolgaem_razgov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1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8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6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7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8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7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6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9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768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алыш и Карлсон 00_04_32-00_04_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692696"/>
            <a:ext cx="304800" cy="304800"/>
          </a:xfrm>
          <a:prstGeom prst="rect">
            <a:avLst/>
          </a:prstGeom>
        </p:spPr>
      </p:pic>
      <p:pic>
        <p:nvPicPr>
          <p:cNvPr id="4" name="Рисунок 3" descr="1297020918_6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4765" y="836711"/>
            <a:ext cx="3931451" cy="2948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4437112"/>
            <a:ext cx="6766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Помоги Малышу выполнить задания,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которые придумал </a:t>
            </a:r>
            <a:r>
              <a:rPr lang="ru-RU" sz="2800" dirty="0" err="1" smtClean="0">
                <a:latin typeface="Comic Sans MS" pitchFamily="66" charset="0"/>
              </a:rPr>
              <a:t>Карлсон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4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9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dolgaem_razgov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2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9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228184" y="4077072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8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7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6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13285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7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6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10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768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dolgaem_razgov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5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10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7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10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2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10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9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8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7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8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dolgaem_razgov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9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10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0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768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dolgaem_razgov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лыш и Карлсон 00_09_49-00_10_37 00_00_00-00_00_4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1484784"/>
            <a:ext cx="5664629" cy="4248472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8172400" y="5877272"/>
            <a:ext cx="611560" cy="610368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72400" y="404664"/>
            <a:ext cx="576064" cy="538360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03384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Используемые ресурсы:</a:t>
            </a:r>
          </a:p>
          <a:p>
            <a:r>
              <a:rPr lang="ru-RU" sz="2800" dirty="0" smtClean="0"/>
              <a:t>Картинки -  </a:t>
            </a:r>
          </a:p>
          <a:p>
            <a:r>
              <a:rPr lang="ru-RU" sz="2000" u="sng" dirty="0" smtClean="0">
                <a:hlinkClick r:id="rId3"/>
              </a:rPr>
              <a:t>http://terrikon.com/i/000/h/th-165-karlsson.jpg</a:t>
            </a:r>
            <a:endParaRPr lang="ru-RU" sz="2000" u="sng" dirty="0" smtClean="0"/>
          </a:p>
          <a:p>
            <a:r>
              <a:rPr lang="ru-RU" sz="2000" u="sng" dirty="0" smtClean="0">
                <a:hlinkClick r:id="rId4"/>
              </a:rPr>
              <a:t>http://one.rushill.ru/uploads/posts/2011-02/1297020918_6b.jpg</a:t>
            </a:r>
            <a:r>
              <a:rPr lang="ru-RU" sz="2000" dirty="0" smtClean="0"/>
              <a:t> </a:t>
            </a:r>
          </a:p>
          <a:p>
            <a:r>
              <a:rPr lang="ru-RU" sz="2800" dirty="0" smtClean="0"/>
              <a:t>Мультфильм –</a:t>
            </a:r>
          </a:p>
          <a:p>
            <a:r>
              <a:rPr lang="en-US" sz="2000" dirty="0" smtClean="0">
                <a:hlinkClick r:id="rId5"/>
              </a:rPr>
              <a:t>http://www.youtube.com/watch?v=kBVK8afO5Fo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451282" y="4581128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4653136"/>
            <a:ext cx="4128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Вы скачали эту презентацию с сайта</a:t>
            </a:r>
          </a:p>
          <a:p>
            <a:pPr algn="ctr"/>
            <a:r>
              <a:rPr lang="en-US" sz="2000" dirty="0" smtClean="0">
                <a:hlinkClick r:id="rId6"/>
              </a:rPr>
              <a:t>http://ya-umni4ka.ru</a:t>
            </a:r>
            <a:r>
              <a:rPr lang="en-US" sz="2000" dirty="0" smtClean="0"/>
              <a:t>  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2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0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dolgaem_razgov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2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3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4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2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4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768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2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5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6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dolgaem_razgov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131840" y="836712"/>
            <a:ext cx="2880320" cy="2592288"/>
            <a:chOff x="3131840" y="836712"/>
            <a:chExt cx="2880320" cy="25922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13184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572000" y="1988840"/>
              <a:ext cx="1440160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4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3131840" y="836712"/>
              <a:ext cx="2880320" cy="115212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6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406794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4149080"/>
            <a:ext cx="100811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20486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63888" y="5733256"/>
            <a:ext cx="2088232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ВПЕРЁД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vtrshilos_chu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okoistv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222</Words>
  <Application>Microsoft Office PowerPoint</Application>
  <PresentationFormat>Экран (4:3)</PresentationFormat>
  <Paragraphs>208</Paragraphs>
  <Slides>28</Slides>
  <Notes>28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Весёлый счёт  с Карлсоном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Весёлый счёт  с Карлсоном</dc:title>
  <dc:creator>oxana</dc:creator>
  <cp:lastModifiedBy>Пользоватедь</cp:lastModifiedBy>
  <cp:revision>24</cp:revision>
  <dcterms:created xsi:type="dcterms:W3CDTF">2012-04-15T13:42:48Z</dcterms:created>
  <dcterms:modified xsi:type="dcterms:W3CDTF">2013-11-09T13:21:53Z</dcterms:modified>
</cp:coreProperties>
</file>