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5760-BD6F-40F8-A130-77A6438D6512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D8C6-00F9-4300-998F-9B1A203F3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4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5760-BD6F-40F8-A130-77A6438D6512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D8C6-00F9-4300-998F-9B1A203F3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156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5760-BD6F-40F8-A130-77A6438D6512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D8C6-00F9-4300-998F-9B1A203F3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05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5760-BD6F-40F8-A130-77A6438D6512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D8C6-00F9-4300-998F-9B1A203F3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419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5760-BD6F-40F8-A130-77A6438D6512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D8C6-00F9-4300-998F-9B1A203F3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710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5760-BD6F-40F8-A130-77A6438D6512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D8C6-00F9-4300-998F-9B1A203F3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22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5760-BD6F-40F8-A130-77A6438D6512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D8C6-00F9-4300-998F-9B1A203F3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64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5760-BD6F-40F8-A130-77A6438D6512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D8C6-00F9-4300-998F-9B1A203F3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965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5760-BD6F-40F8-A130-77A6438D6512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D8C6-00F9-4300-998F-9B1A203F3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854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5760-BD6F-40F8-A130-77A6438D6512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D8C6-00F9-4300-998F-9B1A203F3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307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5760-BD6F-40F8-A130-77A6438D6512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D8C6-00F9-4300-998F-9B1A203F3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88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E5760-BD6F-40F8-A130-77A6438D6512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4D8C6-00F9-4300-998F-9B1A203F3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03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расивые фоны для презентаций - Все учебники на одном сай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" y="0"/>
            <a:ext cx="95046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Компьютерная игра для детей 5-6 лет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«Расставь цветы в вазы»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341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/>
          <a:lstStyle/>
          <a:p>
            <a:r>
              <a:rPr lang="ru-RU" dirty="0" smtClean="0"/>
              <a:t>Задания:</a:t>
            </a:r>
            <a:br>
              <a:rPr lang="ru-RU" dirty="0" smtClean="0"/>
            </a:br>
            <a:r>
              <a:rPr lang="ru-RU" dirty="0" smtClean="0"/>
              <a:t>1. Поставь цветы красного цвета не в зелёную и не в красную вазу.</a:t>
            </a:r>
            <a:br>
              <a:rPr lang="ru-RU" dirty="0" smtClean="0"/>
            </a:br>
            <a:r>
              <a:rPr lang="ru-RU" dirty="0" smtClean="0"/>
              <a:t>2. Поставь цветы жёлтого цвета не в синею и не в зелёную вазу.</a:t>
            </a:r>
            <a:br>
              <a:rPr lang="ru-RU" dirty="0" smtClean="0"/>
            </a:br>
            <a:r>
              <a:rPr lang="ru-RU" dirty="0" smtClean="0"/>
              <a:t>3. Сколько цветов в красной вазе? В синей?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43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рапеция 1"/>
          <p:cNvSpPr/>
          <p:nvPr/>
        </p:nvSpPr>
        <p:spPr>
          <a:xfrm rot="10800000">
            <a:off x="971600" y="3820794"/>
            <a:ext cx="1850504" cy="2160240"/>
          </a:xfrm>
          <a:prstGeom prst="trapezoi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рапеция 2"/>
          <p:cNvSpPr/>
          <p:nvPr/>
        </p:nvSpPr>
        <p:spPr>
          <a:xfrm rot="10800000">
            <a:off x="3804708" y="3820794"/>
            <a:ext cx="1850504" cy="2160240"/>
          </a:xfrm>
          <a:prstGeom prst="trapezoi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рапеция 3"/>
          <p:cNvSpPr/>
          <p:nvPr/>
        </p:nvSpPr>
        <p:spPr>
          <a:xfrm rot="10800000">
            <a:off x="6588224" y="3869432"/>
            <a:ext cx="1850504" cy="2160240"/>
          </a:xfrm>
          <a:prstGeom prst="trapezoi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Рабочий стол\Папки\работа\конкурсы\конкурс 2013\сканирование\Изображение 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96" y="1730412"/>
            <a:ext cx="1486672" cy="206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Рабочий стол\Папки\работа\конкурсы\конкурс 2013\сканирование\Изображение 0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476" y="1944785"/>
            <a:ext cx="1295526" cy="188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Рабочий стол\Папки\работа\конкурсы\конкурс 2013\сканирование\Изображение 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30412"/>
            <a:ext cx="1486672" cy="206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Рабочий стол\Папки\работа\конкурсы\конкурс 2013\сканирование\Изображение 0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57361"/>
            <a:ext cx="1295526" cy="188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Рабочий стол\Папки\работа\конкурсы\конкурс 2013\сканирование\Изображение 0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61" y="1986495"/>
            <a:ext cx="1295526" cy="188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57088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8136" y="2967335"/>
            <a:ext cx="8087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Поместите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здеь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ваш текст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780878" y="72328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303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20</Words>
  <Application>Microsoft Office PowerPoint</Application>
  <PresentationFormat>Экран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Компьютерная игра для детей 5-6 лет </vt:lpstr>
      <vt:lpstr>Задания: 1. Поставь цветы красного цвета не в зелёную и не в красную вазу. 2. Поставь цветы жёлтого цвета не в синею и не в зелёную вазу. 3. Сколько цветов в красной вазе? В синей?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Компьютерная игра для детей 5-6 лет </dc:title>
  <dc:creator>User</dc:creator>
  <cp:lastModifiedBy>User</cp:lastModifiedBy>
  <cp:revision>3</cp:revision>
  <dcterms:created xsi:type="dcterms:W3CDTF">2015-02-23T11:55:20Z</dcterms:created>
  <dcterms:modified xsi:type="dcterms:W3CDTF">2015-02-23T12:07:38Z</dcterms:modified>
</cp:coreProperties>
</file>