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C1903-2CF2-42C1-B618-3EFF9C3DA7D6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F99E9-FCFD-47D4-BC43-1EE7C85343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0446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C1903-2CF2-42C1-B618-3EFF9C3DA7D6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F99E9-FCFD-47D4-BC43-1EE7C85343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5103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C1903-2CF2-42C1-B618-3EFF9C3DA7D6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F99E9-FCFD-47D4-BC43-1EE7C85343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4604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C1903-2CF2-42C1-B618-3EFF9C3DA7D6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F99E9-FCFD-47D4-BC43-1EE7C85343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6417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C1903-2CF2-42C1-B618-3EFF9C3DA7D6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F99E9-FCFD-47D4-BC43-1EE7C85343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78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C1903-2CF2-42C1-B618-3EFF9C3DA7D6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F99E9-FCFD-47D4-BC43-1EE7C85343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5147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C1903-2CF2-42C1-B618-3EFF9C3DA7D6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F99E9-FCFD-47D4-BC43-1EE7C85343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1805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C1903-2CF2-42C1-B618-3EFF9C3DA7D6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F99E9-FCFD-47D4-BC43-1EE7C85343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0276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C1903-2CF2-42C1-B618-3EFF9C3DA7D6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F99E9-FCFD-47D4-BC43-1EE7C85343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7712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C1903-2CF2-42C1-B618-3EFF9C3DA7D6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F99E9-FCFD-47D4-BC43-1EE7C85343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6228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C1903-2CF2-42C1-B618-3EFF9C3DA7D6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F99E9-FCFD-47D4-BC43-1EE7C85343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4583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C1903-2CF2-42C1-B618-3EFF9C3DA7D6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F99E9-FCFD-47D4-BC43-1EE7C85343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277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Темы презентации powerpoint - справки на любой случа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9"/>
            <a:ext cx="9144000" cy="6868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Компьютерная игра для дошкольников 6-7 лет с применением кругов </a:t>
            </a:r>
            <a:r>
              <a:rPr lang="ru-RU" dirty="0" err="1" smtClean="0"/>
              <a:t>Дьенеша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«Распредели цветы по лугу </a:t>
            </a:r>
          </a:p>
          <a:p>
            <a:r>
              <a:rPr lang="ru-RU" b="1" dirty="0" smtClean="0">
                <a:solidFill>
                  <a:srgbClr val="00B050"/>
                </a:solidFill>
              </a:rPr>
              <a:t>(в </a:t>
            </a:r>
            <a:r>
              <a:rPr lang="ru-RU" b="1" dirty="0">
                <a:solidFill>
                  <a:srgbClr val="00B050"/>
                </a:solidFill>
              </a:rPr>
              <a:t>к</a:t>
            </a:r>
            <a:r>
              <a:rPr lang="ru-RU" b="1" dirty="0" smtClean="0">
                <a:solidFill>
                  <a:srgbClr val="00B050"/>
                </a:solidFill>
              </a:rPr>
              <a:t>ругах)»</a:t>
            </a:r>
            <a:endParaRPr lang="ru-RU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5078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628800"/>
            <a:ext cx="8229600" cy="43924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Задание:</a:t>
            </a:r>
            <a:br>
              <a:rPr lang="ru-RU" dirty="0" smtClean="0"/>
            </a:br>
            <a:r>
              <a:rPr lang="ru-RU" dirty="0" smtClean="0"/>
              <a:t>1. расположить в красный круг цветы синего цвета</a:t>
            </a:r>
            <a:br>
              <a:rPr lang="ru-RU" dirty="0" smtClean="0"/>
            </a:br>
            <a:r>
              <a:rPr lang="ru-RU" dirty="0" smtClean="0"/>
              <a:t>2. расположить в зелёный круг цветы с круглыми листьями</a:t>
            </a:r>
            <a:br>
              <a:rPr lang="ru-RU" dirty="0" smtClean="0"/>
            </a:br>
            <a:r>
              <a:rPr lang="ru-RU" dirty="0" smtClean="0"/>
              <a:t>3. расположить в круг жёлтого цвета маленькие цветы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605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971600" y="404664"/>
            <a:ext cx="4824536" cy="4104456"/>
          </a:xfrm>
          <a:prstGeom prst="ellipse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3923928" y="387330"/>
            <a:ext cx="4608512" cy="4121790"/>
          </a:xfrm>
          <a:prstGeom prst="ellipse">
            <a:avLst/>
          </a:prstGeom>
          <a:solidFill>
            <a:schemeClr val="lt1">
              <a:alpha val="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555776" y="2736210"/>
            <a:ext cx="4608512" cy="4121790"/>
          </a:xfrm>
          <a:prstGeom prst="ellipse">
            <a:avLst/>
          </a:prstGeom>
          <a:solidFill>
            <a:schemeClr val="lt1">
              <a:alpha val="0"/>
            </a:schemeClr>
          </a:solidFill>
          <a:ln w="5715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pic>
        <p:nvPicPr>
          <p:cNvPr id="2050" name="Picture 2" descr="D:\Рабочий стол\Папки\работа\конкурсы\конкурс 2013\сканирование\Изображение 03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214972"/>
            <a:ext cx="1152128" cy="1609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D:\Рабочий стол\Папки\работа\конкурсы\конкурс 2013\сканирование\Изображение 03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1453" y="1214971"/>
            <a:ext cx="1081282" cy="1596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D:\Рабочий стол\Папки\работа\конкурсы\конкурс 2013\сканирование\Изображение 03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0918" y="5445224"/>
            <a:ext cx="544348" cy="738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D:\Рабочий стол\Папки\работа\конкурсы\конкурс 2013\сканирование\Изображение 037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4798" y="1124744"/>
            <a:ext cx="844058" cy="1516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5" descr="D:\Рабочий стол\Папки\работа\конкурсы\конкурс 2013\сканирование\Изображение 037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421" y="2996952"/>
            <a:ext cx="423222" cy="760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D:\Рабочий стол\Папки\работа\конкурсы\конкурс 2013\сканирование\Изображение 038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7828" y="3386511"/>
            <a:ext cx="576064" cy="804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D:\Рабочий стол\Папки\работа\конкурсы\конкурс 2013\сканирование\Изображение 036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7195" y="3421024"/>
            <a:ext cx="521978" cy="770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2673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21</Words>
  <Application>Microsoft Office PowerPoint</Application>
  <PresentationFormat>Экран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Компьютерная игра для дошкольников 6-7 лет с применением кругов Дьенеша</vt:lpstr>
      <vt:lpstr>Задание: 1. расположить в красный круг цветы синего цвета 2. расположить в зелёный круг цветы с круглыми листьями 3. расположить в круг жёлтого цвета маленькие цветы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Компьютерная игра для дошкольников 6-7 лет с применением кругов Дьенеша</dc:title>
  <dc:creator>User</dc:creator>
  <cp:lastModifiedBy>User</cp:lastModifiedBy>
  <cp:revision>2</cp:revision>
  <dcterms:created xsi:type="dcterms:W3CDTF">2015-02-23T11:35:28Z</dcterms:created>
  <dcterms:modified xsi:type="dcterms:W3CDTF">2015-02-23T11:54:58Z</dcterms:modified>
</cp:coreProperties>
</file>