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3"/>
  </p:notesMasterIdLst>
  <p:sldIdLst>
    <p:sldId id="259" r:id="rId3"/>
    <p:sldId id="319" r:id="rId4"/>
    <p:sldId id="270" r:id="rId5"/>
    <p:sldId id="271" r:id="rId6"/>
    <p:sldId id="272" r:id="rId7"/>
    <p:sldId id="273" r:id="rId8"/>
    <p:sldId id="274" r:id="rId9"/>
    <p:sldId id="275" r:id="rId10"/>
    <p:sldId id="294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6FF"/>
    <a:srgbClr val="0000FF"/>
    <a:srgbClr val="002346"/>
    <a:srgbClr val="0000CC"/>
    <a:srgbClr val="FFFF99"/>
    <a:srgbClr val="CC3300"/>
    <a:srgbClr val="FFFF61"/>
    <a:srgbClr val="0047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8FF3-85A9-41E5-B308-D26FAF98DBAC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C0B8-EB40-4AC6-906A-FDDBE131F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0"/>
          <p:cNvSpPr>
            <a:spLocks noChangeArrowheads="1"/>
          </p:cNvSpPr>
          <p:nvPr userDrawn="1"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11"/>
          <p:cNvSpPr>
            <a:spLocks noChangeArrowheads="1"/>
          </p:cNvSpPr>
          <p:nvPr userDrawn="1"/>
        </p:nvSpPr>
        <p:spPr bwMode="auto">
          <a:xfrm>
            <a:off x="0" y="4419600"/>
            <a:ext cx="9144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313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315"/>
          <p:cNvSpPr>
            <a:spLocks noChangeArrowheads="1"/>
          </p:cNvSpPr>
          <p:nvPr userDrawn="1"/>
        </p:nvSpPr>
        <p:spPr bwMode="gray">
          <a:xfrm>
            <a:off x="7924801" y="22098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316"/>
          <p:cNvSpPr>
            <a:spLocks noChangeArrowheads="1"/>
          </p:cNvSpPr>
          <p:nvPr userDrawn="1"/>
        </p:nvSpPr>
        <p:spPr bwMode="gray">
          <a:xfrm>
            <a:off x="5410201" y="838200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317"/>
          <p:cNvSpPr>
            <a:spLocks noChangeArrowheads="1"/>
          </p:cNvSpPr>
          <p:nvPr userDrawn="1"/>
        </p:nvSpPr>
        <p:spPr bwMode="gray">
          <a:xfrm>
            <a:off x="8458201" y="12192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318"/>
          <p:cNvSpPr>
            <a:spLocks noChangeArrowheads="1"/>
          </p:cNvSpPr>
          <p:nvPr userDrawn="1"/>
        </p:nvSpPr>
        <p:spPr bwMode="gray">
          <a:xfrm>
            <a:off x="7543801" y="10668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19"/>
          <p:cNvSpPr>
            <a:spLocks noChangeArrowheads="1"/>
          </p:cNvSpPr>
          <p:nvPr userDrawn="1"/>
        </p:nvSpPr>
        <p:spPr bwMode="gray">
          <a:xfrm>
            <a:off x="6096001" y="990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20"/>
          <p:cNvSpPr>
            <a:spLocks noChangeArrowheads="1"/>
          </p:cNvSpPr>
          <p:nvPr userDrawn="1"/>
        </p:nvSpPr>
        <p:spPr bwMode="gray">
          <a:xfrm>
            <a:off x="8839201" y="12954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21"/>
          <p:cNvSpPr>
            <a:spLocks noChangeArrowheads="1"/>
          </p:cNvSpPr>
          <p:nvPr userDrawn="1"/>
        </p:nvSpPr>
        <p:spPr bwMode="gray">
          <a:xfrm>
            <a:off x="8763001" y="9144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22"/>
          <p:cNvSpPr>
            <a:spLocks noChangeArrowheads="1"/>
          </p:cNvSpPr>
          <p:nvPr userDrawn="1"/>
        </p:nvSpPr>
        <p:spPr bwMode="gray">
          <a:xfrm>
            <a:off x="8305801" y="990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323"/>
          <p:cNvSpPr>
            <a:spLocks noChangeArrowheads="1"/>
          </p:cNvSpPr>
          <p:nvPr userDrawn="1"/>
        </p:nvSpPr>
        <p:spPr bwMode="gray">
          <a:xfrm>
            <a:off x="7086601" y="10668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343"/>
          <p:cNvSpPr>
            <a:spLocks noChangeArrowheads="1"/>
          </p:cNvSpPr>
          <p:nvPr userDrawn="1"/>
        </p:nvSpPr>
        <p:spPr bwMode="gray">
          <a:xfrm>
            <a:off x="3200401" y="2514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344"/>
          <p:cNvSpPr>
            <a:spLocks noChangeArrowheads="1"/>
          </p:cNvSpPr>
          <p:nvPr userDrawn="1"/>
        </p:nvSpPr>
        <p:spPr bwMode="gray">
          <a:xfrm>
            <a:off x="1600201" y="3048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345"/>
          <p:cNvSpPr>
            <a:spLocks noChangeArrowheads="1"/>
          </p:cNvSpPr>
          <p:nvPr userDrawn="1"/>
        </p:nvSpPr>
        <p:spPr bwMode="gray">
          <a:xfrm>
            <a:off x="6934201" y="228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346"/>
          <p:cNvSpPr>
            <a:spLocks noChangeArrowheads="1"/>
          </p:cNvSpPr>
          <p:nvPr userDrawn="1"/>
        </p:nvSpPr>
        <p:spPr bwMode="gray">
          <a:xfrm>
            <a:off x="3048001" y="990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AutoShape 347"/>
          <p:cNvSpPr>
            <a:spLocks noChangeArrowheads="1"/>
          </p:cNvSpPr>
          <p:nvPr userDrawn="1"/>
        </p:nvSpPr>
        <p:spPr bwMode="gray">
          <a:xfrm>
            <a:off x="228601" y="1752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AutoShape 348"/>
          <p:cNvSpPr>
            <a:spLocks noChangeArrowheads="1"/>
          </p:cNvSpPr>
          <p:nvPr userDrawn="1"/>
        </p:nvSpPr>
        <p:spPr bwMode="gray">
          <a:xfrm>
            <a:off x="4343401" y="12192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AutoShape 349"/>
          <p:cNvSpPr>
            <a:spLocks noChangeArrowheads="1"/>
          </p:cNvSpPr>
          <p:nvPr userDrawn="1"/>
        </p:nvSpPr>
        <p:spPr bwMode="gray">
          <a:xfrm>
            <a:off x="4572000" y="533401"/>
            <a:ext cx="154517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AutoShape 350"/>
          <p:cNvSpPr>
            <a:spLocks noChangeArrowheads="1"/>
          </p:cNvSpPr>
          <p:nvPr userDrawn="1"/>
        </p:nvSpPr>
        <p:spPr bwMode="gray">
          <a:xfrm>
            <a:off x="3810001" y="9144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AutoShape 351"/>
          <p:cNvSpPr>
            <a:spLocks noChangeArrowheads="1"/>
          </p:cNvSpPr>
          <p:nvPr userDrawn="1"/>
        </p:nvSpPr>
        <p:spPr bwMode="gray">
          <a:xfrm>
            <a:off x="1752601" y="24384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" name="Picture 354" descr="29r1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38200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55" descr="fire14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1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56" descr="fire14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1143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57" descr="fire14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ubPieSlice"/>
          <p:cNvSpPr>
            <a:spLocks noEditPoints="1" noChangeArrowheads="1"/>
          </p:cNvSpPr>
          <p:nvPr userDrawn="1"/>
        </p:nvSpPr>
        <p:spPr bwMode="auto">
          <a:xfrm>
            <a:off x="6629400" y="5391150"/>
            <a:ext cx="5029200" cy="293370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" name="Picture 324" descr="05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105400"/>
            <a:ext cx="611717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480" name="Rectangle 36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81" name="Rectangle 3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" name="Rectangle 36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36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D48BFC-76F6-44C3-B797-842336902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B560F-88C3-4011-9E97-7F7B0A37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22F8-ED4D-4AFF-AC2E-CCA58B667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5177494"/>
            <a:ext cx="7747687" cy="1470455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5177494"/>
            <a:ext cx="7747687" cy="1470455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3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75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8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80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6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74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5360-75B4-404F-9B84-C5686537D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87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2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77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53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ECB8-A254-4B0E-B4E2-12EF2ED3D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2E71-F435-4793-94A8-01ACECBA7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CD14-D616-4BCA-858D-0F2F44F66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2AFB-9F1C-4290-BBE8-429810C8A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262A-215B-40CF-9231-DB3A0296F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CCFD-A6A1-48E3-9888-29AEFFE70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4E3C-05DD-405C-9569-D2C9BE961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994B864-DF89-49A4-8B10-5DBA1A78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PubPieSlice"/>
          <p:cNvSpPr>
            <a:spLocks noEditPoints="1" noChangeArrowheads="1"/>
          </p:cNvSpPr>
          <p:nvPr userDrawn="1"/>
        </p:nvSpPr>
        <p:spPr bwMode="auto">
          <a:xfrm>
            <a:off x="6972300" y="5553075"/>
            <a:ext cx="4343400" cy="260985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>
              <a:alpha val="62000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32" name="Picture 8" descr="05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5257800"/>
            <a:ext cx="611717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4" name="AutoShape 10"/>
          <p:cNvSpPr>
            <a:spLocks noChangeArrowheads="1"/>
          </p:cNvSpPr>
          <p:nvPr userDrawn="1"/>
        </p:nvSpPr>
        <p:spPr bwMode="gray">
          <a:xfrm>
            <a:off x="1219200" y="381001"/>
            <a:ext cx="154517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gray">
          <a:xfrm>
            <a:off x="304801" y="2286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 userDrawn="1"/>
        </p:nvSpPr>
        <p:spPr bwMode="gray">
          <a:xfrm>
            <a:off x="1066801" y="1524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 userDrawn="1"/>
        </p:nvSpPr>
        <p:spPr bwMode="gray">
          <a:xfrm>
            <a:off x="838201" y="457201"/>
            <a:ext cx="156633" cy="155972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00" y="1606379"/>
            <a:ext cx="8208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AE185-EA17-4D4E-B145-7865663D73B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29.07.2014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FF21EE-11CC-4F9F-A44A-DEF7A427F2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5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2;&#1091;&#1087;&#1091;&#1082;&#1087;\prezentacija_krossvord_o_kosmose\&#1050;&#1086;&#1089;&#1084;&#1080;&#1095;&#1077;&#1089;&#1082;&#1080;&#1081;%20&#1082;&#1088;&#1086;&#1089;&#1074;&#1086;&#1088;&#1076;\09_Space%20-%20Secret%20Dreams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304800"/>
            <a:ext cx="7772400" cy="2076450"/>
          </a:xfrm>
        </p:spPr>
        <p:txBody>
          <a:bodyPr/>
          <a:lstStyle/>
          <a:p>
            <a:pPr eaLnBrk="1" hangingPunct="1"/>
            <a:r>
              <a:rPr lang="ru-RU" sz="5400" spc="600" dirty="0" smtClean="0">
                <a:solidFill>
                  <a:schemeClr val="bg1"/>
                </a:solidFill>
                <a:latin typeface="a_AlbionicB&amp;W" pitchFamily="34" charset="-52"/>
              </a:rPr>
              <a:t>Космический </a:t>
            </a:r>
            <a:br>
              <a:rPr lang="ru-RU" sz="5400" spc="600" dirty="0" smtClean="0">
                <a:solidFill>
                  <a:schemeClr val="bg1"/>
                </a:solidFill>
                <a:latin typeface="a_AlbionicB&amp;W" pitchFamily="34" charset="-52"/>
              </a:rPr>
            </a:br>
            <a:r>
              <a:rPr lang="ru-RU" sz="5400" spc="600" dirty="0" smtClean="0">
                <a:solidFill>
                  <a:schemeClr val="bg1"/>
                </a:solidFill>
                <a:latin typeface="a_AlbionicB&amp;W" pitchFamily="34" charset="-52"/>
              </a:rPr>
              <a:t>кроссворд</a:t>
            </a: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990600" y="4191000"/>
            <a:ext cx="7543800" cy="2209800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" name="Рисунок 4" descr="fly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980217">
            <a:off x="6540928" y="1816559"/>
            <a:ext cx="1184467" cy="930653"/>
          </a:xfrm>
          <a:prstGeom prst="rect">
            <a:avLst/>
          </a:prstGeom>
        </p:spPr>
      </p:pic>
      <p:pic>
        <p:nvPicPr>
          <p:cNvPr id="6" name="Рисунок 5" descr="fly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27404">
            <a:off x="742923" y="5684211"/>
            <a:ext cx="543698" cy="1495171"/>
          </a:xfrm>
          <a:prstGeom prst="ellipse">
            <a:avLst/>
          </a:prstGeom>
        </p:spPr>
      </p:pic>
      <p:pic>
        <p:nvPicPr>
          <p:cNvPr id="7" name="Рисунок 6" descr="56r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895600"/>
            <a:ext cx="1771650" cy="1771650"/>
          </a:xfrm>
          <a:prstGeom prst="rect">
            <a:avLst/>
          </a:prstGeom>
        </p:spPr>
      </p:pic>
      <p:pic>
        <p:nvPicPr>
          <p:cNvPr id="8" name="09_Space - Secret Drea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13175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23ace389a18f8c2d2ad7a62b10d86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200" y="24384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6937" y="0"/>
            <a:ext cx="6227063" cy="4114800"/>
          </a:xfrm>
          <a:prstGeom prst="rect">
            <a:avLst/>
          </a:prstGeom>
        </p:spPr>
      </p:pic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агетная рамка 91"/>
          <p:cNvSpPr/>
          <p:nvPr/>
        </p:nvSpPr>
        <p:spPr>
          <a:xfrm>
            <a:off x="6096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8-конечная звезда 60"/>
          <p:cNvSpPr/>
          <p:nvPr/>
        </p:nvSpPr>
        <p:spPr>
          <a:xfrm>
            <a:off x="7239000" y="5334000"/>
            <a:ext cx="914400" cy="914400"/>
          </a:xfrm>
          <a:prstGeom prst="star8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4bcb0c30aca11cb88b5ad7b1555c19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940" y="0"/>
            <a:ext cx="2059060" cy="4724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8-конечная звезда 60"/>
          <p:cNvSpPr/>
          <p:nvPr/>
        </p:nvSpPr>
        <p:spPr>
          <a:xfrm>
            <a:off x="7239000" y="5334000"/>
            <a:ext cx="914400" cy="914400"/>
          </a:xfrm>
          <a:prstGeom prst="star8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34017_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0" y="0"/>
            <a:ext cx="5029200" cy="5029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8-конечная звезда 60"/>
          <p:cNvSpPr/>
          <p:nvPr/>
        </p:nvSpPr>
        <p:spPr>
          <a:xfrm>
            <a:off x="7239000" y="5334000"/>
            <a:ext cx="914400" cy="914400"/>
          </a:xfrm>
          <a:prstGeom prst="star8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m_halley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84715" cy="29031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8-конечная звезда 60"/>
          <p:cNvSpPr/>
          <p:nvPr/>
        </p:nvSpPr>
        <p:spPr>
          <a:xfrm>
            <a:off x="7696200" y="5867400"/>
            <a:ext cx="685800" cy="609600"/>
          </a:xfrm>
          <a:prstGeom prst="star8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sputnikovoe_tv_pers_makeevk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-1"/>
            <a:ext cx="5410200" cy="42800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8-конечная звезда 60"/>
          <p:cNvSpPr/>
          <p:nvPr/>
        </p:nvSpPr>
        <p:spPr>
          <a:xfrm>
            <a:off x="7696200" y="5867400"/>
            <a:ext cx="685800" cy="609600"/>
          </a:xfrm>
          <a:prstGeom prst="star8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" name="8-конечная звезда 60"/>
          <p:cNvSpPr/>
          <p:nvPr/>
        </p:nvSpPr>
        <p:spPr>
          <a:xfrm>
            <a:off x="7696200" y="5867400"/>
            <a:ext cx="685800" cy="609600"/>
          </a:xfrm>
          <a:prstGeom prst="star8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24_8047_oboi_kosmicheskaja_korova_140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-304800"/>
            <a:ext cx="4876800" cy="36576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5638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3810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4267200" y="4724400"/>
            <a:ext cx="457200" cy="457200"/>
          </a:xfrm>
          <a:prstGeom prst="beve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4724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352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38100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4267200" y="4267200"/>
            <a:ext cx="457200" cy="457200"/>
          </a:xfrm>
          <a:prstGeom prst="beve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47244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56388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4267200" y="3810000"/>
            <a:ext cx="457200" cy="457200"/>
          </a:xfrm>
          <a:prstGeom prst="beve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47244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60960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5638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65532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7010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467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2895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638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33528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38100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67200" y="2895600"/>
            <a:ext cx="457200" cy="457200"/>
          </a:xfrm>
          <a:prstGeom prst="beve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Багетная рамка 65"/>
          <p:cNvSpPr/>
          <p:nvPr/>
        </p:nvSpPr>
        <p:spPr>
          <a:xfrm>
            <a:off x="4724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2895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38100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4267200" y="2438400"/>
            <a:ext cx="457200" cy="457200"/>
          </a:xfrm>
          <a:prstGeom prst="beve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4724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00CC"/>
                </a:solidFill>
              </a:rPr>
              <a:t>           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3528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5181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51816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1816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5181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8" name="Багетная рамка 87"/>
          <p:cNvSpPr/>
          <p:nvPr/>
        </p:nvSpPr>
        <p:spPr>
          <a:xfrm>
            <a:off x="5181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79248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4724400" y="33528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28956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3528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3810000" y="38100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4267200" y="3352800"/>
            <a:ext cx="457200" cy="457200"/>
          </a:xfrm>
          <a:prstGeom prst="beve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24384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9" name="Багетная рамка 98"/>
          <p:cNvSpPr/>
          <p:nvPr/>
        </p:nvSpPr>
        <p:spPr>
          <a:xfrm>
            <a:off x="19812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0" name="Багетная рамка 99"/>
          <p:cNvSpPr/>
          <p:nvPr/>
        </p:nvSpPr>
        <p:spPr>
          <a:xfrm>
            <a:off x="5181600" y="2438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438400" y="28956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2895600" y="42672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3352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28956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24384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19812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15240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1066800" y="4724400"/>
            <a:ext cx="457200" cy="457200"/>
          </a:xfrm>
          <a:prstGeom prst="beve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" name="Рисунок 60" descr="5327844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8521" flipH="1">
            <a:off x="176709" y="4735565"/>
            <a:ext cx="2710843" cy="18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00693 L 0.87882 -0.86983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" y="-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on_cosmo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69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91000" y="228601"/>
            <a:ext cx="464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 ракеты есть водитель,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Невесомости любитель.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По-английски: «астронавт»,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 по-русски …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Русский космонавт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505200"/>
            <a:ext cx="2220265" cy="3061348"/>
          </a:xfrm>
          <a:prstGeom prst="rect">
            <a:avLst/>
          </a:prstGeom>
        </p:spPr>
      </p:pic>
      <p:pic>
        <p:nvPicPr>
          <p:cNvPr id="14" name="Рисунок 13" descr="Ракета 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762693">
            <a:off x="3317981" y="1502479"/>
            <a:ext cx="5755415" cy="51848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11 0.09896 L 0.25955 0.0767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вездное небо 130525175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Звездное небо 1305251755" id="{264D559B-6986-45A6-897C-9B35187E26BD}" vid="{FD71D48B-A647-4F23-8B48-1C9F1023C00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240</Words>
  <Application>Microsoft Office PowerPoint</Application>
  <PresentationFormat>Экран (4:3)</PresentationFormat>
  <Paragraphs>229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Звездное небо 1305251755</vt:lpstr>
      <vt:lpstr>Космический  кроссворд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естествознание</dc:subject>
  <dc:creator>1</dc:creator>
  <cp:lastModifiedBy>1</cp:lastModifiedBy>
  <cp:revision>70</cp:revision>
  <cp:lastPrinted>1601-01-01T00:00:00Z</cp:lastPrinted>
  <dcterms:created xsi:type="dcterms:W3CDTF">1601-01-01T00:00:00Z</dcterms:created>
  <dcterms:modified xsi:type="dcterms:W3CDTF">2014-07-29T19:28:06Z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