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87145" autoAdjust="0"/>
  </p:normalViewPr>
  <p:slideViewPr>
    <p:cSldViewPr>
      <p:cViewPr varScale="1">
        <p:scale>
          <a:sx n="68" d="100"/>
          <a:sy n="68" d="100"/>
        </p:scale>
        <p:origin x="-19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C6CE-F236-4857-BE9B-D1C07CC34CA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A6FF-005E-44C9-9449-554212252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11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C6CE-F236-4857-BE9B-D1C07CC34CA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A6FF-005E-44C9-9449-554212252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10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C6CE-F236-4857-BE9B-D1C07CC34CA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A6FF-005E-44C9-9449-554212252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86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C6CE-F236-4857-BE9B-D1C07CC34CA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A6FF-005E-44C9-9449-554212252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10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C6CE-F236-4857-BE9B-D1C07CC34CA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A6FF-005E-44C9-9449-554212252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08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C6CE-F236-4857-BE9B-D1C07CC34CA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A6FF-005E-44C9-9449-554212252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3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C6CE-F236-4857-BE9B-D1C07CC34CA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A6FF-005E-44C9-9449-554212252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89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C6CE-F236-4857-BE9B-D1C07CC34CA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A6FF-005E-44C9-9449-554212252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66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C6CE-F236-4857-BE9B-D1C07CC34CA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A6FF-005E-44C9-9449-554212252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0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C6CE-F236-4857-BE9B-D1C07CC34CA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A6FF-005E-44C9-9449-554212252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24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C6CE-F236-4857-BE9B-D1C07CC34CA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A6FF-005E-44C9-9449-554212252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90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AC6CE-F236-4857-BE9B-D1C07CC34CA1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2A6FF-005E-44C9-9449-5542122523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20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711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27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4" t="7102" b="10399"/>
          <a:stretch/>
        </p:blipFill>
        <p:spPr>
          <a:xfrm>
            <a:off x="0" y="0"/>
            <a:ext cx="9133734" cy="6838035"/>
          </a:xfrm>
        </p:spPr>
      </p:pic>
    </p:spTree>
    <p:extLst>
      <p:ext uri="{BB962C8B-B14F-4D97-AF65-F5344CB8AC3E}">
        <p14:creationId xmlns:p14="http://schemas.microsoft.com/office/powerpoint/2010/main" val="274805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4"/>
          <a:stretch/>
        </p:blipFill>
        <p:spPr>
          <a:xfrm>
            <a:off x="0" y="22238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5290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48"/>
          <a:stretch/>
        </p:blipFill>
        <p:spPr>
          <a:xfrm>
            <a:off x="2293034" y="476672"/>
            <a:ext cx="5148070" cy="5682700"/>
          </a:xfrm>
        </p:spPr>
      </p:pic>
    </p:spTree>
    <p:extLst>
      <p:ext uri="{BB962C8B-B14F-4D97-AF65-F5344CB8AC3E}">
        <p14:creationId xmlns:p14="http://schemas.microsoft.com/office/powerpoint/2010/main" val="103599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03"/>
          <a:stretch/>
        </p:blipFill>
        <p:spPr>
          <a:xfrm>
            <a:off x="1403648" y="-171401"/>
            <a:ext cx="6480720" cy="7200801"/>
          </a:xfrm>
        </p:spPr>
      </p:pic>
    </p:spTree>
    <p:extLst>
      <p:ext uri="{BB962C8B-B14F-4D97-AF65-F5344CB8AC3E}">
        <p14:creationId xmlns:p14="http://schemas.microsoft.com/office/powerpoint/2010/main" val="101244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921860"/>
          </a:xfrm>
        </p:spPr>
      </p:pic>
    </p:spTree>
    <p:extLst>
      <p:ext uri="{BB962C8B-B14F-4D97-AF65-F5344CB8AC3E}">
        <p14:creationId xmlns:p14="http://schemas.microsoft.com/office/powerpoint/2010/main" val="554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dns</cp:lastModifiedBy>
  <cp:revision>6</cp:revision>
  <dcterms:created xsi:type="dcterms:W3CDTF">2014-11-24T17:37:02Z</dcterms:created>
  <dcterms:modified xsi:type="dcterms:W3CDTF">2014-11-24T18:45:27Z</dcterms:modified>
</cp:coreProperties>
</file>