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0" r:id="rId2"/>
    <p:sldId id="287" r:id="rId3"/>
    <p:sldId id="288" r:id="rId4"/>
    <p:sldId id="258" r:id="rId5"/>
    <p:sldId id="267" r:id="rId6"/>
    <p:sldId id="261" r:id="rId7"/>
    <p:sldId id="281" r:id="rId8"/>
    <p:sldId id="282" r:id="rId9"/>
    <p:sldId id="283" r:id="rId10"/>
    <p:sldId id="284" r:id="rId11"/>
    <p:sldId id="285" r:id="rId12"/>
    <p:sldId id="289" r:id="rId13"/>
    <p:sldId id="272" r:id="rId14"/>
    <p:sldId id="286" r:id="rId15"/>
    <p:sldId id="266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</p:showPr>
  <p:clrMru>
    <a:srgbClr val="0F6FB1"/>
    <a:srgbClr val="70AC2E"/>
    <a:srgbClr val="FD65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8942" autoAdjust="0"/>
  </p:normalViewPr>
  <p:slideViewPr>
    <p:cSldViewPr>
      <p:cViewPr varScale="1">
        <p:scale>
          <a:sx n="107" d="100"/>
          <a:sy n="107" d="100"/>
        </p:scale>
        <p:origin x="-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BC28C-AD57-4361-B92F-03255E7A06B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6B641-008C-4E92-B14C-C9D8B0EFCDB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МБДОУ детский сад № 1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г.Павлово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7D88D61-B2FC-44B5-B574-211AA295BF62}" type="parTrans" cxnId="{0CE9A1C3-91AD-49D9-9EC1-BDE52AA99BA2}">
      <dgm:prSet/>
      <dgm:spPr/>
      <dgm:t>
        <a:bodyPr/>
        <a:lstStyle/>
        <a:p>
          <a:endParaRPr lang="ru-RU"/>
        </a:p>
      </dgm:t>
    </dgm:pt>
    <dgm:pt modelId="{25170FAC-0A3B-4DD7-B7A2-81EAEDF6985D}" type="sibTrans" cxnId="{0CE9A1C3-91AD-49D9-9EC1-BDE52AA99BA2}">
      <dgm:prSet/>
      <dgm:spPr/>
      <dgm:t>
        <a:bodyPr/>
        <a:lstStyle/>
        <a:p>
          <a:endParaRPr lang="ru-RU"/>
        </a:p>
      </dgm:t>
    </dgm:pt>
    <dgm:pt modelId="{804660BA-A110-4C50-90F2-7DD8B07EE5F2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4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Учреждения образования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МБОУ СОШ №1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МБДОУ № 2,10,19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МБОУ 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центр развития творчества детей и юношества г. Павлово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Художественная школа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Музыкальная школа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BFAADFF-D7E4-4153-91B3-C813A7A79170}" type="parTrans" cxnId="{01FA69E1-4854-45DD-AD8E-F9CAFDBFD775}">
      <dgm:prSet/>
      <dgm:spPr/>
      <dgm:t>
        <a:bodyPr/>
        <a:lstStyle/>
        <a:p>
          <a:endParaRPr lang="ru-RU"/>
        </a:p>
      </dgm:t>
    </dgm:pt>
    <dgm:pt modelId="{30E70F3A-B652-4DDE-84A4-11957D814D03}" type="sibTrans" cxnId="{01FA69E1-4854-45DD-AD8E-F9CAFDBFD775}">
      <dgm:prSet/>
      <dgm:spPr/>
      <dgm:t>
        <a:bodyPr/>
        <a:lstStyle/>
        <a:p>
          <a:endParaRPr lang="ru-RU"/>
        </a:p>
      </dgm:t>
    </dgm:pt>
    <dgm:pt modelId="{501FC35F-27B4-49AF-9C04-0DB0F4E76A4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Учреждения культуры:</a:t>
          </a:r>
        </a:p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Детская библиотека им. Л. Чайкиной</a:t>
          </a:r>
        </a:p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Павловский краеведческий музей</a:t>
          </a:r>
        </a:p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 культуры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AC6943-E989-4366-AE55-F3BD2246DD87}" type="parTrans" cxnId="{FFE361B5-FFBC-4E02-A007-D41F0A2E1061}">
      <dgm:prSet/>
      <dgm:spPr/>
      <dgm:t>
        <a:bodyPr/>
        <a:lstStyle/>
        <a:p>
          <a:endParaRPr lang="ru-RU"/>
        </a:p>
      </dgm:t>
    </dgm:pt>
    <dgm:pt modelId="{C1565F1F-92CD-4BDF-AAD1-324720ED335A}" type="sibTrans" cxnId="{FFE361B5-FFBC-4E02-A007-D41F0A2E1061}">
      <dgm:prSet/>
      <dgm:spPr/>
      <dgm:t>
        <a:bodyPr/>
        <a:lstStyle/>
        <a:p>
          <a:endParaRPr lang="ru-RU"/>
        </a:p>
      </dgm:t>
    </dgm:pt>
    <dgm:pt modelId="{C432454D-3128-4F14-B2F0-A7456FE63AB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Учреждения  здравоохранения: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Детская поликлиника№1 г. Павлово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Детская больница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 Айболит»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ГБУЗ НО « Павловская ЦРБ»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AAB0355-4A11-4085-90A8-DED527D1387E}" type="parTrans" cxnId="{8E8D2682-3A21-4D3F-A2C4-C7193FF2466E}">
      <dgm:prSet/>
      <dgm:spPr/>
      <dgm:t>
        <a:bodyPr/>
        <a:lstStyle/>
        <a:p>
          <a:endParaRPr lang="ru-RU"/>
        </a:p>
      </dgm:t>
    </dgm:pt>
    <dgm:pt modelId="{7CA9E73E-3D56-48F0-B8BF-09DB0E24538D}" type="sibTrans" cxnId="{8E8D2682-3A21-4D3F-A2C4-C7193FF2466E}">
      <dgm:prSet/>
      <dgm:spPr/>
      <dgm:t>
        <a:bodyPr/>
        <a:lstStyle/>
        <a:p>
          <a:endParaRPr lang="ru-RU"/>
        </a:p>
      </dgm:t>
    </dgm:pt>
    <dgm:pt modelId="{ED42A9BC-CE7D-4A91-80AA-C73731B0AE94}" type="pres">
      <dgm:prSet presAssocID="{024BC28C-AD57-4361-B92F-03255E7A06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6681C-E6AF-499D-BCEB-14D0014B05A8}" type="pres">
      <dgm:prSet presAssocID="{DDB6B641-008C-4E92-B14C-C9D8B0EFCDB3}" presName="centerShape" presStyleLbl="node0" presStyleIdx="0" presStyleCnt="1" custScaleY="75908" custLinFactNeighborX="4433" custLinFactNeighborY="-15722"/>
      <dgm:spPr/>
      <dgm:t>
        <a:bodyPr/>
        <a:lstStyle/>
        <a:p>
          <a:endParaRPr lang="ru-RU"/>
        </a:p>
      </dgm:t>
    </dgm:pt>
    <dgm:pt modelId="{01A4A6AA-6704-4134-B097-685FDDDBF589}" type="pres">
      <dgm:prSet presAssocID="{2BFAADFF-D7E4-4153-91B3-C813A7A79170}" presName="parTrans" presStyleLbl="bgSibTrans2D1" presStyleIdx="0" presStyleCnt="3" custScaleX="61425" custScaleY="54396" custLinFactNeighborX="24534" custLinFactNeighborY="38888"/>
      <dgm:spPr/>
      <dgm:t>
        <a:bodyPr/>
        <a:lstStyle/>
        <a:p>
          <a:endParaRPr lang="ru-RU"/>
        </a:p>
      </dgm:t>
    </dgm:pt>
    <dgm:pt modelId="{67AA7033-83DE-4BE8-814E-80FCDFCA3BCD}" type="pres">
      <dgm:prSet presAssocID="{804660BA-A110-4C50-90F2-7DD8B07EE5F2}" presName="node" presStyleLbl="node1" presStyleIdx="0" presStyleCnt="3" custScaleX="102466" custScaleY="116227" custRadScaleRad="116108" custRadScaleInc="30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A861D-3D67-4576-9757-ECCFB6ED7517}" type="pres">
      <dgm:prSet presAssocID="{D3AC6943-E989-4366-AE55-F3BD2246DD87}" presName="parTrans" presStyleLbl="bgSibTrans2D1" presStyleIdx="1" presStyleCnt="3" custScaleX="47283" custScaleY="62883" custLinFactNeighborX="4682" custLinFactNeighborY="57461"/>
      <dgm:spPr/>
      <dgm:t>
        <a:bodyPr/>
        <a:lstStyle/>
        <a:p>
          <a:endParaRPr lang="ru-RU"/>
        </a:p>
      </dgm:t>
    </dgm:pt>
    <dgm:pt modelId="{22E1469F-5340-43F2-AD29-55D173D35283}" type="pres">
      <dgm:prSet presAssocID="{501FC35F-27B4-49AF-9C04-0DB0F4E76A4C}" presName="node" presStyleLbl="node1" presStyleIdx="1" presStyleCnt="3" custScaleX="95554" custScaleY="109750" custRadScaleRad="101141" custRadScaleInc="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1E24-01BC-4EBE-B790-C5D5BF6E4585}" type="pres">
      <dgm:prSet presAssocID="{BAAB0355-4A11-4085-90A8-DED527D1387E}" presName="parTrans" presStyleLbl="bgSibTrans2D1" presStyleIdx="2" presStyleCnt="3" custScaleX="74539" custScaleY="55107" custLinFactNeighborX="-17244" custLinFactNeighborY="31622"/>
      <dgm:spPr/>
      <dgm:t>
        <a:bodyPr/>
        <a:lstStyle/>
        <a:p>
          <a:endParaRPr lang="ru-RU"/>
        </a:p>
      </dgm:t>
    </dgm:pt>
    <dgm:pt modelId="{C029F709-7757-4119-AD12-1ECF65EC523B}" type="pres">
      <dgm:prSet presAssocID="{C432454D-3128-4F14-B2F0-A7456FE63ABA}" presName="node" presStyleLbl="node1" presStyleIdx="2" presStyleCnt="3" custScaleX="89418" custScaleY="112235" custRadScaleRad="131973" custRadScaleInc="-16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2325D-6704-4060-8F85-292C6EF68A82}" type="presOf" srcId="{D3AC6943-E989-4366-AE55-F3BD2246DD87}" destId="{EACA861D-3D67-4576-9757-ECCFB6ED7517}" srcOrd="0" destOrd="0" presId="urn:microsoft.com/office/officeart/2005/8/layout/radial4"/>
    <dgm:cxn modelId="{00D07135-A809-418E-9395-736B4C8555CC}" type="presOf" srcId="{501FC35F-27B4-49AF-9C04-0DB0F4E76A4C}" destId="{22E1469F-5340-43F2-AD29-55D173D35283}" srcOrd="0" destOrd="0" presId="urn:microsoft.com/office/officeart/2005/8/layout/radial4"/>
    <dgm:cxn modelId="{7EECAAFD-0130-4F2A-B09C-BA81146C722E}" type="presOf" srcId="{804660BA-A110-4C50-90F2-7DD8B07EE5F2}" destId="{67AA7033-83DE-4BE8-814E-80FCDFCA3BCD}" srcOrd="0" destOrd="0" presId="urn:microsoft.com/office/officeart/2005/8/layout/radial4"/>
    <dgm:cxn modelId="{01FA69E1-4854-45DD-AD8E-F9CAFDBFD775}" srcId="{DDB6B641-008C-4E92-B14C-C9D8B0EFCDB3}" destId="{804660BA-A110-4C50-90F2-7DD8B07EE5F2}" srcOrd="0" destOrd="0" parTransId="{2BFAADFF-D7E4-4153-91B3-C813A7A79170}" sibTransId="{30E70F3A-B652-4DDE-84A4-11957D814D03}"/>
    <dgm:cxn modelId="{8E8D2682-3A21-4D3F-A2C4-C7193FF2466E}" srcId="{DDB6B641-008C-4E92-B14C-C9D8B0EFCDB3}" destId="{C432454D-3128-4F14-B2F0-A7456FE63ABA}" srcOrd="2" destOrd="0" parTransId="{BAAB0355-4A11-4085-90A8-DED527D1387E}" sibTransId="{7CA9E73E-3D56-48F0-B8BF-09DB0E24538D}"/>
    <dgm:cxn modelId="{17F41A3D-6EE0-4653-9251-1E62013A7A91}" type="presOf" srcId="{DDB6B641-008C-4E92-B14C-C9D8B0EFCDB3}" destId="{0576681C-E6AF-499D-BCEB-14D0014B05A8}" srcOrd="0" destOrd="0" presId="urn:microsoft.com/office/officeart/2005/8/layout/radial4"/>
    <dgm:cxn modelId="{EE278E20-0FAF-4EF7-B312-84C02673D2A4}" type="presOf" srcId="{C432454D-3128-4F14-B2F0-A7456FE63ABA}" destId="{C029F709-7757-4119-AD12-1ECF65EC523B}" srcOrd="0" destOrd="0" presId="urn:microsoft.com/office/officeart/2005/8/layout/radial4"/>
    <dgm:cxn modelId="{9CD7AABB-949B-4DCE-9B9F-9A4093318DDE}" type="presOf" srcId="{024BC28C-AD57-4361-B92F-03255E7A06B6}" destId="{ED42A9BC-CE7D-4A91-80AA-C73731B0AE94}" srcOrd="0" destOrd="0" presId="urn:microsoft.com/office/officeart/2005/8/layout/radial4"/>
    <dgm:cxn modelId="{463990EE-B765-47FE-89AA-A0FDDF998707}" type="presOf" srcId="{2BFAADFF-D7E4-4153-91B3-C813A7A79170}" destId="{01A4A6AA-6704-4134-B097-685FDDDBF589}" srcOrd="0" destOrd="0" presId="urn:microsoft.com/office/officeart/2005/8/layout/radial4"/>
    <dgm:cxn modelId="{FFE361B5-FFBC-4E02-A007-D41F0A2E1061}" srcId="{DDB6B641-008C-4E92-B14C-C9D8B0EFCDB3}" destId="{501FC35F-27B4-49AF-9C04-0DB0F4E76A4C}" srcOrd="1" destOrd="0" parTransId="{D3AC6943-E989-4366-AE55-F3BD2246DD87}" sibTransId="{C1565F1F-92CD-4BDF-AAD1-324720ED335A}"/>
    <dgm:cxn modelId="{0CE9A1C3-91AD-49D9-9EC1-BDE52AA99BA2}" srcId="{024BC28C-AD57-4361-B92F-03255E7A06B6}" destId="{DDB6B641-008C-4E92-B14C-C9D8B0EFCDB3}" srcOrd="0" destOrd="0" parTransId="{87D88D61-B2FC-44B5-B574-211AA295BF62}" sibTransId="{25170FAC-0A3B-4DD7-B7A2-81EAEDF6985D}"/>
    <dgm:cxn modelId="{8E5A30C5-09B8-497A-B493-5F54BE3852A0}" type="presOf" srcId="{BAAB0355-4A11-4085-90A8-DED527D1387E}" destId="{15BA1E24-01BC-4EBE-B790-C5D5BF6E4585}" srcOrd="0" destOrd="0" presId="urn:microsoft.com/office/officeart/2005/8/layout/radial4"/>
    <dgm:cxn modelId="{6180D94F-CDAF-4A86-BD2A-97F2606C17FF}" type="presParOf" srcId="{ED42A9BC-CE7D-4A91-80AA-C73731B0AE94}" destId="{0576681C-E6AF-499D-BCEB-14D0014B05A8}" srcOrd="0" destOrd="0" presId="urn:microsoft.com/office/officeart/2005/8/layout/radial4"/>
    <dgm:cxn modelId="{2B9DADB4-F9F4-4BCF-888B-DB1F17BDDEA6}" type="presParOf" srcId="{ED42A9BC-CE7D-4A91-80AA-C73731B0AE94}" destId="{01A4A6AA-6704-4134-B097-685FDDDBF589}" srcOrd="1" destOrd="0" presId="urn:microsoft.com/office/officeart/2005/8/layout/radial4"/>
    <dgm:cxn modelId="{60609D9A-6543-4D55-B06B-6B586092DB6C}" type="presParOf" srcId="{ED42A9BC-CE7D-4A91-80AA-C73731B0AE94}" destId="{67AA7033-83DE-4BE8-814E-80FCDFCA3BCD}" srcOrd="2" destOrd="0" presId="urn:microsoft.com/office/officeart/2005/8/layout/radial4"/>
    <dgm:cxn modelId="{D25340BA-3F1B-48EF-930D-F3827A1E3594}" type="presParOf" srcId="{ED42A9BC-CE7D-4A91-80AA-C73731B0AE94}" destId="{EACA861D-3D67-4576-9757-ECCFB6ED7517}" srcOrd="3" destOrd="0" presId="urn:microsoft.com/office/officeart/2005/8/layout/radial4"/>
    <dgm:cxn modelId="{5AA536BE-FD11-4CD1-914B-907208140361}" type="presParOf" srcId="{ED42A9BC-CE7D-4A91-80AA-C73731B0AE94}" destId="{22E1469F-5340-43F2-AD29-55D173D35283}" srcOrd="4" destOrd="0" presId="urn:microsoft.com/office/officeart/2005/8/layout/radial4"/>
    <dgm:cxn modelId="{A3703526-21A5-462D-B033-EA3014C39EF2}" type="presParOf" srcId="{ED42A9BC-CE7D-4A91-80AA-C73731B0AE94}" destId="{15BA1E24-01BC-4EBE-B790-C5D5BF6E4585}" srcOrd="5" destOrd="0" presId="urn:microsoft.com/office/officeart/2005/8/layout/radial4"/>
    <dgm:cxn modelId="{70A6767E-9C93-4E0C-9F49-607EAF78E230}" type="presParOf" srcId="{ED42A9BC-CE7D-4A91-80AA-C73731B0AE94}" destId="{C029F709-7757-4119-AD12-1ECF65EC523B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473AE-C859-4C0F-A43F-F2E3C04C72C6}" type="doc">
      <dgm:prSet loTypeId="urn:microsoft.com/office/officeart/2005/8/layout/arrow6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B76F339-869F-4D25-8EBE-06F077B097DC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Совместная деятельность воспитателя и детей:</a:t>
          </a:r>
        </a:p>
        <a:p>
          <a:pPr algn="l"/>
          <a:r>
            <a:rPr lang="ru-RU" sz="1400" b="1" dirty="0" smtClean="0">
              <a:solidFill>
                <a:schemeClr val="tx1"/>
              </a:solidFill>
            </a:rPr>
            <a:t>-непосредственно образовательная деятельность; игра; проектирование</a:t>
          </a:r>
          <a:r>
            <a:rPr lang="ru-RU" sz="1400" b="1" dirty="0" smtClean="0"/>
            <a:t>;</a:t>
          </a:r>
          <a:endParaRPr lang="ru-RU" sz="1400" b="1" dirty="0"/>
        </a:p>
      </dgm:t>
    </dgm:pt>
    <dgm:pt modelId="{E64CAA83-6FD2-46D7-96DB-B6AA7BD8C2F5}" type="parTrans" cxnId="{3842D875-1739-4D00-8BE0-7994C9B8531C}">
      <dgm:prSet/>
      <dgm:spPr/>
      <dgm:t>
        <a:bodyPr/>
        <a:lstStyle/>
        <a:p>
          <a:endParaRPr lang="ru-RU"/>
        </a:p>
      </dgm:t>
    </dgm:pt>
    <dgm:pt modelId="{AF7EE783-5764-4CE1-B582-4F7A2E2C0BCA}" type="sibTrans" cxnId="{3842D875-1739-4D00-8BE0-7994C9B8531C}">
      <dgm:prSet/>
      <dgm:spPr/>
      <dgm:t>
        <a:bodyPr/>
        <a:lstStyle/>
        <a:p>
          <a:endParaRPr lang="ru-RU"/>
        </a:p>
      </dgm:t>
    </dgm:pt>
    <dgm:pt modelId="{AC6C52E4-04F1-41C9-BCFA-FE709939E814}">
      <dgm:prSet phldrT="[Текст]" custT="1"/>
      <dgm:spPr/>
      <dgm:t>
        <a:bodyPr/>
        <a:lstStyle/>
        <a:p>
          <a:r>
            <a:rPr lang="ru-RU" sz="1600" b="1" dirty="0" smtClean="0"/>
            <a:t>Самостоятельная деятельность детей</a:t>
          </a:r>
          <a:endParaRPr lang="ru-RU" sz="1600" b="1" dirty="0"/>
        </a:p>
      </dgm:t>
    </dgm:pt>
    <dgm:pt modelId="{F05000C3-A95F-4033-B137-4A336B38F7D6}" type="parTrans" cxnId="{0BEAAA60-842E-49C5-8F46-09DB6810A15E}">
      <dgm:prSet/>
      <dgm:spPr/>
      <dgm:t>
        <a:bodyPr/>
        <a:lstStyle/>
        <a:p>
          <a:endParaRPr lang="ru-RU"/>
        </a:p>
      </dgm:t>
    </dgm:pt>
    <dgm:pt modelId="{6A19F76E-48AF-40AD-897E-8F80D3DCAC68}" type="sibTrans" cxnId="{0BEAAA60-842E-49C5-8F46-09DB6810A15E}">
      <dgm:prSet/>
      <dgm:spPr/>
      <dgm:t>
        <a:bodyPr/>
        <a:lstStyle/>
        <a:p>
          <a:endParaRPr lang="ru-RU"/>
        </a:p>
      </dgm:t>
    </dgm:pt>
    <dgm:pt modelId="{A0C9250E-175A-4E28-ADD4-B4E9427B584A}" type="pres">
      <dgm:prSet presAssocID="{00F473AE-C859-4C0F-A43F-F2E3C04C72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AC963-A609-4322-B778-54EFB5E0F0F4}" type="pres">
      <dgm:prSet presAssocID="{00F473AE-C859-4C0F-A43F-F2E3C04C72C6}" presName="ribbon" presStyleLbl="node1" presStyleIdx="0" presStyleCnt="1" custScaleX="126666" custLinFactNeighborX="2387" custLinFactNeighborY="-10323"/>
      <dgm:spPr/>
    </dgm:pt>
    <dgm:pt modelId="{10BC9FB9-D12A-424C-822A-E370AF0B4652}" type="pres">
      <dgm:prSet presAssocID="{00F473AE-C859-4C0F-A43F-F2E3C04C72C6}" presName="leftArrowText" presStyleLbl="node1" presStyleIdx="0" presStyleCnt="1" custScaleX="170707" custScaleY="103401" custLinFactNeighborX="-3468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E6DE6-727C-429B-98AD-DDCE01152CF8}" type="pres">
      <dgm:prSet presAssocID="{00F473AE-C859-4C0F-A43F-F2E3C04C72C6}" presName="rightArrowText" presStyleLbl="node1" presStyleIdx="0" presStyleCnt="1" custLinFactNeighborX="26799" custLinFactNeighborY="-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BEA62-F1BC-48DE-AE19-C0FB7C723DD9}" type="presOf" srcId="{AC6C52E4-04F1-41C9-BCFA-FE709939E814}" destId="{F06E6DE6-727C-429B-98AD-DDCE01152CF8}" srcOrd="0" destOrd="0" presId="urn:microsoft.com/office/officeart/2005/8/layout/arrow6"/>
    <dgm:cxn modelId="{44A36D10-8D0D-490A-8C28-FCEB2D9838DA}" type="presOf" srcId="{6B76F339-869F-4D25-8EBE-06F077B097DC}" destId="{10BC9FB9-D12A-424C-822A-E370AF0B4652}" srcOrd="0" destOrd="0" presId="urn:microsoft.com/office/officeart/2005/8/layout/arrow6"/>
    <dgm:cxn modelId="{E4FA9052-80B7-4690-8814-55AEF8DD1573}" type="presOf" srcId="{00F473AE-C859-4C0F-A43F-F2E3C04C72C6}" destId="{A0C9250E-175A-4E28-ADD4-B4E9427B584A}" srcOrd="0" destOrd="0" presId="urn:microsoft.com/office/officeart/2005/8/layout/arrow6"/>
    <dgm:cxn modelId="{0BEAAA60-842E-49C5-8F46-09DB6810A15E}" srcId="{00F473AE-C859-4C0F-A43F-F2E3C04C72C6}" destId="{AC6C52E4-04F1-41C9-BCFA-FE709939E814}" srcOrd="1" destOrd="0" parTransId="{F05000C3-A95F-4033-B137-4A336B38F7D6}" sibTransId="{6A19F76E-48AF-40AD-897E-8F80D3DCAC68}"/>
    <dgm:cxn modelId="{3842D875-1739-4D00-8BE0-7994C9B8531C}" srcId="{00F473AE-C859-4C0F-A43F-F2E3C04C72C6}" destId="{6B76F339-869F-4D25-8EBE-06F077B097DC}" srcOrd="0" destOrd="0" parTransId="{E64CAA83-6FD2-46D7-96DB-B6AA7BD8C2F5}" sibTransId="{AF7EE783-5764-4CE1-B582-4F7A2E2C0BCA}"/>
    <dgm:cxn modelId="{CD4A913C-5505-490B-8B92-0ABA74629EC8}" type="presParOf" srcId="{A0C9250E-175A-4E28-ADD4-B4E9427B584A}" destId="{04DAC963-A609-4322-B778-54EFB5E0F0F4}" srcOrd="0" destOrd="0" presId="urn:microsoft.com/office/officeart/2005/8/layout/arrow6"/>
    <dgm:cxn modelId="{263A9913-889C-4B5C-9E56-992296B87F85}" type="presParOf" srcId="{A0C9250E-175A-4E28-ADD4-B4E9427B584A}" destId="{10BC9FB9-D12A-424C-822A-E370AF0B4652}" srcOrd="1" destOrd="0" presId="urn:microsoft.com/office/officeart/2005/8/layout/arrow6"/>
    <dgm:cxn modelId="{86F4BE5A-9AE4-4AE6-B218-0944126AF428}" type="presParOf" srcId="{A0C9250E-175A-4E28-ADD4-B4E9427B584A}" destId="{F06E6DE6-727C-429B-98AD-DDCE01152CF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932F9-6B9A-44A8-A0B2-2A715866CCD5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</dgm:pt>
    <dgm:pt modelId="{311DDF81-9253-45E2-BD65-CA13552CB3F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2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9F788-27CB-45E8-BC21-BD1592BBAD61}" type="parTrans" cxnId="{5CBE9299-451A-494D-99E9-0F3D01451E03}">
      <dgm:prSet/>
      <dgm:spPr/>
      <dgm:t>
        <a:bodyPr/>
        <a:lstStyle/>
        <a:p>
          <a:endParaRPr lang="ru-RU"/>
        </a:p>
      </dgm:t>
    </dgm:pt>
    <dgm:pt modelId="{4728D4A5-A3BB-4956-B6FA-13BB8EE77D4F}" type="sibTrans" cxnId="{5CBE9299-451A-494D-99E9-0F3D01451E03}">
      <dgm:prSet/>
      <dgm:spPr/>
      <dgm:t>
        <a:bodyPr/>
        <a:lstStyle/>
        <a:p>
          <a:endParaRPr lang="ru-RU"/>
        </a:p>
      </dgm:t>
    </dgm:pt>
    <dgm:pt modelId="{3DCEAB1D-6421-4EF2-95F3-5D11FF7AC88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ДЕТСКИЙ</a:t>
          </a:r>
        </a:p>
        <a:p>
          <a:r>
            <a: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САД</a:t>
          </a:r>
          <a:endParaRPr lang="ru-RU" sz="28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9E92E-DDDF-419D-BA3E-E57621744466}" type="parTrans" cxnId="{710D5B3D-83F8-4B33-9ED6-F55A5534727B}">
      <dgm:prSet/>
      <dgm:spPr/>
      <dgm:t>
        <a:bodyPr/>
        <a:lstStyle/>
        <a:p>
          <a:endParaRPr lang="ru-RU"/>
        </a:p>
      </dgm:t>
    </dgm:pt>
    <dgm:pt modelId="{E0B6173C-B5F0-40E9-B473-F5833696A447}" type="sibTrans" cxnId="{710D5B3D-83F8-4B33-9ED6-F55A5534727B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Сотрудничество</a:t>
          </a:r>
        </a:p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Взаимодействие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21FB5A-48B7-413A-B613-1EB2C9BAD8A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СОЦИАЛЬНО</a:t>
          </a:r>
        </a:p>
        <a:p>
          <a:r>
            <a: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ЗРЕЛЫЙ </a:t>
          </a:r>
        </a:p>
        <a:p>
          <a:r>
            <a: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2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5423B6-B5ED-4272-9BE1-E76C27315C58}" type="parTrans" cxnId="{1DE69868-5567-4FAF-A8CA-9401A24B6212}">
      <dgm:prSet/>
      <dgm:spPr/>
      <dgm:t>
        <a:bodyPr/>
        <a:lstStyle/>
        <a:p>
          <a:endParaRPr lang="ru-RU"/>
        </a:p>
      </dgm:t>
    </dgm:pt>
    <dgm:pt modelId="{04D7E3F6-7348-461E-968C-9B13C6C3BAFC}" type="sibTrans" cxnId="{1DE69868-5567-4FAF-A8CA-9401A24B6212}">
      <dgm:prSet/>
      <dgm:spPr/>
      <dgm:t>
        <a:bodyPr/>
        <a:lstStyle/>
        <a:p>
          <a:endParaRPr lang="ru-RU"/>
        </a:p>
      </dgm:t>
    </dgm:pt>
    <dgm:pt modelId="{941E026E-6CED-474D-9D98-A882AA810278}" type="pres">
      <dgm:prSet presAssocID="{D04932F9-6B9A-44A8-A0B2-2A715866CCD5}" presName="Name0" presStyleCnt="0">
        <dgm:presLayoutVars>
          <dgm:dir/>
          <dgm:resizeHandles val="exact"/>
        </dgm:presLayoutVars>
      </dgm:prSet>
      <dgm:spPr/>
    </dgm:pt>
    <dgm:pt modelId="{BB64B6E3-FD3C-4A2A-A21F-AFE6E3CBC03C}" type="pres">
      <dgm:prSet presAssocID="{D04932F9-6B9A-44A8-A0B2-2A715866CCD5}" presName="vNodes" presStyleCnt="0"/>
      <dgm:spPr/>
    </dgm:pt>
    <dgm:pt modelId="{40AEDB02-6BE4-40ED-A23D-2439D542992A}" type="pres">
      <dgm:prSet presAssocID="{311DDF81-9253-45E2-BD65-CA13552CB3F9}" presName="node" presStyleLbl="node1" presStyleIdx="0" presStyleCnt="3" custScaleX="108619" custScaleY="106790" custLinFactY="1141" custLinFactNeighborX="-32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30342-7BAE-42B8-91BB-C459CBEBE106}" type="pres">
      <dgm:prSet presAssocID="{4728D4A5-A3BB-4956-B6FA-13BB8EE77D4F}" presName="spacerT" presStyleCnt="0"/>
      <dgm:spPr/>
    </dgm:pt>
    <dgm:pt modelId="{729F1731-3291-4C94-B9A7-9BA2FED3D73C}" type="pres">
      <dgm:prSet presAssocID="{4728D4A5-A3BB-4956-B6FA-13BB8EE77D4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CA92ED-E214-4345-B454-FA2BF6A03006}" type="pres">
      <dgm:prSet presAssocID="{4728D4A5-A3BB-4956-B6FA-13BB8EE77D4F}" presName="spacerB" presStyleCnt="0"/>
      <dgm:spPr/>
    </dgm:pt>
    <dgm:pt modelId="{5310A596-D8CE-4220-A7C9-73F62E9C5CEA}" type="pres">
      <dgm:prSet presAssocID="{3DCEAB1D-6421-4EF2-95F3-5D11FF7AC888}" presName="node" presStyleLbl="node1" presStyleIdx="1" presStyleCnt="3" custScaleX="116568" custScaleY="110483" custLinFactNeighborX="7682" custLinFactNeighborY="55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06D80-087A-4285-9575-05F2E9933992}" type="pres">
      <dgm:prSet presAssocID="{D04932F9-6B9A-44A8-A0B2-2A715866CCD5}" presName="sibTransLast" presStyleLbl="sibTrans2D1" presStyleIdx="1" presStyleCnt="2" custAng="21430146" custFlipHor="1" custScaleX="333999" custScaleY="338968" custLinFactNeighborX="-41734" custLinFactNeighborY="-25223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B28572E6-D2F5-4BF3-AAD9-93F7F1D03DD6}" type="pres">
      <dgm:prSet presAssocID="{D04932F9-6B9A-44A8-A0B2-2A715866CCD5}" presName="connectorText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8EBAA635-5F99-43F1-B2A2-18AAC16D93B7}" type="pres">
      <dgm:prSet presAssocID="{D04932F9-6B9A-44A8-A0B2-2A715866CCD5}" presName="lastNode" presStyleLbl="node1" presStyleIdx="2" presStyleCnt="3" custScaleX="64678" custScaleY="61476" custLinFactX="3535" custLinFactNeighborX="100000" custLinFactNeighborY="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E9299-451A-494D-99E9-0F3D01451E03}" srcId="{D04932F9-6B9A-44A8-A0B2-2A715866CCD5}" destId="{311DDF81-9253-45E2-BD65-CA13552CB3F9}" srcOrd="0" destOrd="0" parTransId="{26C9F788-27CB-45E8-BC21-BD1592BBAD61}" sibTransId="{4728D4A5-A3BB-4956-B6FA-13BB8EE77D4F}"/>
    <dgm:cxn modelId="{710D5B3D-83F8-4B33-9ED6-F55A5534727B}" srcId="{D04932F9-6B9A-44A8-A0B2-2A715866CCD5}" destId="{3DCEAB1D-6421-4EF2-95F3-5D11FF7AC888}" srcOrd="1" destOrd="0" parTransId="{D049E92E-DDDF-419D-BA3E-E57621744466}" sibTransId="{E0B6173C-B5F0-40E9-B473-F5833696A447}"/>
    <dgm:cxn modelId="{9C24B7A6-1BF6-4EA7-BBB1-311F50517F5C}" type="presOf" srcId="{E0B6173C-B5F0-40E9-B473-F5833696A447}" destId="{B28572E6-D2F5-4BF3-AAD9-93F7F1D03DD6}" srcOrd="1" destOrd="0" presId="urn:microsoft.com/office/officeart/2005/8/layout/equation2"/>
    <dgm:cxn modelId="{CE789084-2BD3-4F35-B449-C2DF3F1061BA}" type="presOf" srcId="{4728D4A5-A3BB-4956-B6FA-13BB8EE77D4F}" destId="{729F1731-3291-4C94-B9A7-9BA2FED3D73C}" srcOrd="0" destOrd="0" presId="urn:microsoft.com/office/officeart/2005/8/layout/equation2"/>
    <dgm:cxn modelId="{BEDA4A36-33A2-4747-BA32-F806D8DF39BC}" type="presOf" srcId="{E0B6173C-B5F0-40E9-B473-F5833696A447}" destId="{A3806D80-087A-4285-9575-05F2E9933992}" srcOrd="0" destOrd="0" presId="urn:microsoft.com/office/officeart/2005/8/layout/equation2"/>
    <dgm:cxn modelId="{1DE69868-5567-4FAF-A8CA-9401A24B6212}" srcId="{D04932F9-6B9A-44A8-A0B2-2A715866CCD5}" destId="{FD21FB5A-48B7-413A-B613-1EB2C9BAD8AA}" srcOrd="2" destOrd="0" parTransId="{DA5423B6-B5ED-4272-9BE1-E76C27315C58}" sibTransId="{04D7E3F6-7348-461E-968C-9B13C6C3BAFC}"/>
    <dgm:cxn modelId="{B8C4CFFC-DC96-4C1B-B9C7-366D6530430C}" type="presOf" srcId="{3DCEAB1D-6421-4EF2-95F3-5D11FF7AC888}" destId="{5310A596-D8CE-4220-A7C9-73F62E9C5CEA}" srcOrd="0" destOrd="0" presId="urn:microsoft.com/office/officeart/2005/8/layout/equation2"/>
    <dgm:cxn modelId="{9D29343C-6C72-4337-8391-0D7F19959350}" type="presOf" srcId="{311DDF81-9253-45E2-BD65-CA13552CB3F9}" destId="{40AEDB02-6BE4-40ED-A23D-2439D542992A}" srcOrd="0" destOrd="0" presId="urn:microsoft.com/office/officeart/2005/8/layout/equation2"/>
    <dgm:cxn modelId="{130B486D-0438-40D9-9E6E-08B08176E366}" type="presOf" srcId="{FD21FB5A-48B7-413A-B613-1EB2C9BAD8AA}" destId="{8EBAA635-5F99-43F1-B2A2-18AAC16D93B7}" srcOrd="0" destOrd="0" presId="urn:microsoft.com/office/officeart/2005/8/layout/equation2"/>
    <dgm:cxn modelId="{693AD90C-1C2C-4680-9FAB-5E2E15DF20F6}" type="presOf" srcId="{D04932F9-6B9A-44A8-A0B2-2A715866CCD5}" destId="{941E026E-6CED-474D-9D98-A882AA810278}" srcOrd="0" destOrd="0" presId="urn:microsoft.com/office/officeart/2005/8/layout/equation2"/>
    <dgm:cxn modelId="{08EF7B08-86EB-4B4B-A679-64106A5A4BEF}" type="presParOf" srcId="{941E026E-6CED-474D-9D98-A882AA810278}" destId="{BB64B6E3-FD3C-4A2A-A21F-AFE6E3CBC03C}" srcOrd="0" destOrd="0" presId="urn:microsoft.com/office/officeart/2005/8/layout/equation2"/>
    <dgm:cxn modelId="{4549DF6A-F284-42D1-8945-0F1811CB28B9}" type="presParOf" srcId="{BB64B6E3-FD3C-4A2A-A21F-AFE6E3CBC03C}" destId="{40AEDB02-6BE4-40ED-A23D-2439D542992A}" srcOrd="0" destOrd="0" presId="urn:microsoft.com/office/officeart/2005/8/layout/equation2"/>
    <dgm:cxn modelId="{45B5A372-463C-445D-8E92-5EBA2F3D3BF3}" type="presParOf" srcId="{BB64B6E3-FD3C-4A2A-A21F-AFE6E3CBC03C}" destId="{58030342-7BAE-42B8-91BB-C459CBEBE106}" srcOrd="1" destOrd="0" presId="urn:microsoft.com/office/officeart/2005/8/layout/equation2"/>
    <dgm:cxn modelId="{8862DE6F-4920-4298-87BD-D6008E643043}" type="presParOf" srcId="{BB64B6E3-FD3C-4A2A-A21F-AFE6E3CBC03C}" destId="{729F1731-3291-4C94-B9A7-9BA2FED3D73C}" srcOrd="2" destOrd="0" presId="urn:microsoft.com/office/officeart/2005/8/layout/equation2"/>
    <dgm:cxn modelId="{B50A207F-D720-40A4-B9EB-88DFDAE2C7E3}" type="presParOf" srcId="{BB64B6E3-FD3C-4A2A-A21F-AFE6E3CBC03C}" destId="{8FCA92ED-E214-4345-B454-FA2BF6A03006}" srcOrd="3" destOrd="0" presId="urn:microsoft.com/office/officeart/2005/8/layout/equation2"/>
    <dgm:cxn modelId="{7434A071-3065-41E0-96D7-2D02A5563618}" type="presParOf" srcId="{BB64B6E3-FD3C-4A2A-A21F-AFE6E3CBC03C}" destId="{5310A596-D8CE-4220-A7C9-73F62E9C5CEA}" srcOrd="4" destOrd="0" presId="urn:microsoft.com/office/officeart/2005/8/layout/equation2"/>
    <dgm:cxn modelId="{3CC3F096-C8CC-441C-8543-CB588255F49A}" type="presParOf" srcId="{941E026E-6CED-474D-9D98-A882AA810278}" destId="{A3806D80-087A-4285-9575-05F2E9933992}" srcOrd="1" destOrd="0" presId="urn:microsoft.com/office/officeart/2005/8/layout/equation2"/>
    <dgm:cxn modelId="{0EB94BC1-7A51-45D7-9C95-9CCAA14F9C57}" type="presParOf" srcId="{A3806D80-087A-4285-9575-05F2E9933992}" destId="{B28572E6-D2F5-4BF3-AAD9-93F7F1D03DD6}" srcOrd="0" destOrd="0" presId="urn:microsoft.com/office/officeart/2005/8/layout/equation2"/>
    <dgm:cxn modelId="{06E5E957-0EDD-41F2-97FC-04EF9E204CB8}" type="presParOf" srcId="{941E026E-6CED-474D-9D98-A882AA810278}" destId="{8EBAA635-5F99-43F1-B2A2-18AAC16D93B7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76681C-E6AF-499D-BCEB-14D0014B05A8}">
      <dsp:nvSpPr>
        <dsp:cNvPr id="0" name=""/>
        <dsp:cNvSpPr/>
      </dsp:nvSpPr>
      <dsp:spPr>
        <a:xfrm>
          <a:off x="3231776" y="2542046"/>
          <a:ext cx="2363727" cy="1794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МБДОУ детский сад №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г.Павлово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1776" y="2542046"/>
        <a:ext cx="2363727" cy="1794258"/>
      </dsp:txXfrm>
    </dsp:sp>
    <dsp:sp modelId="{01A4A6AA-6704-4134-B097-685FDDDBF589}">
      <dsp:nvSpPr>
        <dsp:cNvPr id="0" name=""/>
        <dsp:cNvSpPr/>
      </dsp:nvSpPr>
      <dsp:spPr>
        <a:xfrm rot="13085134">
          <a:off x="2466583" y="2100709"/>
          <a:ext cx="1378662" cy="3664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A7033-83DE-4BE8-814E-80FCDFCA3BCD}">
      <dsp:nvSpPr>
        <dsp:cNvPr id="0" name=""/>
        <dsp:cNvSpPr/>
      </dsp:nvSpPr>
      <dsp:spPr>
        <a:xfrm>
          <a:off x="571500" y="285752"/>
          <a:ext cx="2300915" cy="208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Учреждения образования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МБОУ СОШ №1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МБДОУ № 2,10,19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МБОУ 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ДоД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центр развития творчества детей и юношества г. Павлово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Художественная школа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Музыкальная школа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500" y="285752"/>
        <a:ext cx="2300915" cy="2087939"/>
      </dsp:txXfrm>
    </dsp:sp>
    <dsp:sp modelId="{EACA861D-3D67-4576-9757-ECCFB6ED7517}">
      <dsp:nvSpPr>
        <dsp:cNvPr id="0" name=""/>
        <dsp:cNvSpPr/>
      </dsp:nvSpPr>
      <dsp:spPr>
        <a:xfrm rot="16121155">
          <a:off x="4108972" y="1934159"/>
          <a:ext cx="663682" cy="4236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1469F-5340-43F2-AD29-55D173D35283}">
      <dsp:nvSpPr>
        <dsp:cNvPr id="0" name=""/>
        <dsp:cNvSpPr/>
      </dsp:nvSpPr>
      <dsp:spPr>
        <a:xfrm>
          <a:off x="3286148" y="71448"/>
          <a:ext cx="2145704" cy="1971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Учреждения культуры: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Детская библиотека им. Л. Чайкиной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Павловский краеведческий музей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 культуры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48" y="71448"/>
        <a:ext cx="2145704" cy="1971584"/>
      </dsp:txXfrm>
    </dsp:sp>
    <dsp:sp modelId="{15BA1E24-01BC-4EBE-B790-C5D5BF6E4585}">
      <dsp:nvSpPr>
        <dsp:cNvPr id="0" name=""/>
        <dsp:cNvSpPr/>
      </dsp:nvSpPr>
      <dsp:spPr>
        <a:xfrm rot="19290464">
          <a:off x="4989393" y="2046294"/>
          <a:ext cx="1654888" cy="3712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F709-7757-4119-AD12-1ECF65EC523B}">
      <dsp:nvSpPr>
        <dsp:cNvPr id="0" name=""/>
        <dsp:cNvSpPr/>
      </dsp:nvSpPr>
      <dsp:spPr>
        <a:xfrm>
          <a:off x="6064576" y="319847"/>
          <a:ext cx="2007917" cy="2016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Учреждения  здравоохранения: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Детская поликлиника№1 г. Павлово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Детская больница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 Айболит»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ГБУЗ НО « Павловская ЦРБ»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4576" y="319847"/>
        <a:ext cx="2007917" cy="20162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AC963-A609-4322-B778-54EFB5E0F0F4}">
      <dsp:nvSpPr>
        <dsp:cNvPr id="0" name=""/>
        <dsp:cNvSpPr/>
      </dsp:nvSpPr>
      <dsp:spPr>
        <a:xfrm>
          <a:off x="-83321" y="0"/>
          <a:ext cx="8596327" cy="271464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algn="ctr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BC9FB9-D12A-424C-822A-E370AF0B4652}">
      <dsp:nvSpPr>
        <dsp:cNvPr id="0" name=""/>
        <dsp:cNvSpPr/>
      </dsp:nvSpPr>
      <dsp:spPr>
        <a:xfrm>
          <a:off x="67473" y="452443"/>
          <a:ext cx="3823122" cy="1375414"/>
        </a:xfrm>
        <a:prstGeom prst="rect">
          <a:avLst/>
        </a:prstGeom>
        <a:noFill/>
        <a:ln w="57150" cap="flat" cmpd="dbl" algn="ctr">
          <a:noFill/>
          <a:prstDash val="solid"/>
        </a:ln>
        <a:effectLst>
          <a:outerShdw blurRad="63500" dist="25400" dir="5400000" sx="101000" sy="101000" algn="ctr" rotWithShape="0">
            <a:srgbClr val="000000">
              <a:alpha val="5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Совместная деятельность воспитателя и детей: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-непосредственно образовательная деятельность; игра; проектирование</a:t>
          </a:r>
          <a:r>
            <a:rPr lang="ru-RU" sz="1400" b="1" kern="1200" dirty="0" smtClean="0"/>
            <a:t>;</a:t>
          </a:r>
          <a:endParaRPr lang="ru-RU" sz="1400" b="1" kern="1200" dirty="0"/>
        </a:p>
      </dsp:txBody>
      <dsp:txXfrm>
        <a:off x="67473" y="452443"/>
        <a:ext cx="3823122" cy="1375414"/>
      </dsp:txXfrm>
    </dsp:sp>
    <dsp:sp modelId="{F06E6DE6-727C-429B-98AD-DDCE01152CF8}">
      <dsp:nvSpPr>
        <dsp:cNvPr id="0" name=""/>
        <dsp:cNvSpPr/>
      </dsp:nvSpPr>
      <dsp:spPr>
        <a:xfrm>
          <a:off x="4924152" y="901956"/>
          <a:ext cx="2646777" cy="1330175"/>
        </a:xfrm>
        <a:prstGeom prst="rect">
          <a:avLst/>
        </a:prstGeom>
        <a:noFill/>
        <a:ln w="57150" cap="flat" cmpd="dbl" algn="ctr">
          <a:noFill/>
          <a:prstDash val="solid"/>
        </a:ln>
        <a:effectLst>
          <a:outerShdw blurRad="63500" dist="25400" dir="5400000" sx="101000" sy="101000" algn="ctr" rotWithShape="0">
            <a:srgbClr val="000000">
              <a:alpha val="5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Самостоятельная деятельность детей</a:t>
          </a:r>
          <a:endParaRPr lang="ru-RU" sz="1600" b="1" kern="1200" dirty="0"/>
        </a:p>
      </dsp:txBody>
      <dsp:txXfrm>
        <a:off x="4924152" y="901956"/>
        <a:ext cx="2646777" cy="1330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AEDB02-6BE4-40ED-A23D-2439D542992A}">
      <dsp:nvSpPr>
        <dsp:cNvPr id="0" name=""/>
        <dsp:cNvSpPr/>
      </dsp:nvSpPr>
      <dsp:spPr>
        <a:xfrm>
          <a:off x="819324" y="209582"/>
          <a:ext cx="2448228" cy="24070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2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9324" y="209582"/>
        <a:ext cx="2448228" cy="2407003"/>
      </dsp:txXfrm>
    </dsp:sp>
    <dsp:sp modelId="{729F1731-3291-4C94-B9A7-9BA2FED3D73C}">
      <dsp:nvSpPr>
        <dsp:cNvPr id="0" name=""/>
        <dsp:cNvSpPr/>
      </dsp:nvSpPr>
      <dsp:spPr>
        <a:xfrm>
          <a:off x="1462908" y="2590868"/>
          <a:ext cx="1307296" cy="130729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462908" y="2590868"/>
        <a:ext cx="1307296" cy="1307296"/>
      </dsp:txXfrm>
    </dsp:sp>
    <dsp:sp modelId="{5310A596-D8CE-4220-A7C9-73F62E9C5CEA}">
      <dsp:nvSpPr>
        <dsp:cNvPr id="0" name=""/>
        <dsp:cNvSpPr/>
      </dsp:nvSpPr>
      <dsp:spPr>
        <a:xfrm>
          <a:off x="976008" y="4082029"/>
          <a:ext cx="2627395" cy="2490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ДЕТСКИЙ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САД</a:t>
          </a:r>
          <a:endParaRPr lang="ru-RU" sz="2800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6008" y="4082029"/>
        <a:ext cx="2627395" cy="2490242"/>
      </dsp:txXfrm>
    </dsp:sp>
    <dsp:sp modelId="{A3806D80-087A-4285-9575-05F2E9933992}">
      <dsp:nvSpPr>
        <dsp:cNvPr id="0" name=""/>
        <dsp:cNvSpPr/>
      </dsp:nvSpPr>
      <dsp:spPr>
        <a:xfrm rot="21598357" flipH="1">
          <a:off x="2568910" y="1872744"/>
          <a:ext cx="3093710" cy="2842155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Сотрудничество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Взаимодействие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21598357" flipH="1">
        <a:off x="2568910" y="1872744"/>
        <a:ext cx="3093710" cy="2842155"/>
      </dsp:txXfrm>
    </dsp:sp>
    <dsp:sp modelId="{8EBAA635-5F99-43F1-B2A2-18AAC16D93B7}">
      <dsp:nvSpPr>
        <dsp:cNvPr id="0" name=""/>
        <dsp:cNvSpPr/>
      </dsp:nvSpPr>
      <dsp:spPr>
        <a:xfrm>
          <a:off x="5346889" y="2234618"/>
          <a:ext cx="2915631" cy="27712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СОЦИАЛЬНО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ЗРЕЛЫЙ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2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46889" y="2234618"/>
        <a:ext cx="2915631" cy="277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98D8-58B3-4451-A640-F97E78BE7103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D546-62FE-45BF-B17D-5CEB98B1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575074-F1F9-48C5-9179-0F84E78736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42851B-7BDA-4AE8-88AD-622E6D20F48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Баннова Н.Л. – воспитатель 1 категории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8313332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00B050"/>
                </a:solidFill>
                <a:effectLst/>
              </a:rPr>
              <a:t>« Создание условий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</a:rPr>
              <a:t>для успешной социализации ребёнка</a:t>
            </a:r>
          </a:p>
          <a:p>
            <a:pPr algn="ctr"/>
            <a:r>
              <a:rPr lang="ru-RU" sz="4000" b="1" cap="none" spc="0" dirty="0" smtClean="0">
                <a:ln/>
                <a:solidFill>
                  <a:srgbClr val="00B050"/>
                </a:solidFill>
                <a:effectLst/>
              </a:rPr>
              <a:t>в дошкольной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</a:rPr>
              <a:t>образовательной организации»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8907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учреждение детский сад № 1 «Детский городок» г. Павлово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5000636"/>
            <a:ext cx="3271854" cy="1271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Баннова Наталья Львовна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Воспитатель 1 категория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2" y="0"/>
            <a:ext cx="8249792" cy="14647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 ЗДРАВСТВУЙТЕ, ДЕТИ!»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958166" cy="4730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Повысить профессиональную компетентность  педагогов в вопросах построения образовательной среды для позитивной социализации дошкольников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0" y="5214950"/>
            <a:ext cx="2163683" cy="1490777"/>
          </a:xfrm>
          <a:prstGeom prst="roundRect">
            <a:avLst/>
          </a:prstGeom>
          <a:blipFill rotWithShape="0">
            <a:blip r:embed="rId2" cstate="screen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3000372"/>
            <a:ext cx="2876104" cy="21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2928934"/>
            <a:ext cx="3321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77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 МЫ ВМЕСТЕ»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715304" cy="5516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Включение родителей в образовательный процесс как равноправных 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равноответственных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партнеров.</a:t>
            </a:r>
            <a:endParaRPr lang="ru-RU" sz="2400" b="1" dirty="0"/>
          </a:p>
        </p:txBody>
      </p:sp>
      <p:pic>
        <p:nvPicPr>
          <p:cNvPr id="1027" name="Picture 3" descr="F:\DSC064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143116"/>
            <a:ext cx="2571768" cy="1759030"/>
          </a:xfrm>
          <a:prstGeom prst="rect">
            <a:avLst/>
          </a:prstGeom>
          <a:noFill/>
        </p:spPr>
      </p:pic>
      <p:pic>
        <p:nvPicPr>
          <p:cNvPr id="1028" name="Picture 4" descr="D:\Рабочий стол\фото ДОУ\23 февраля\P2190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2214554"/>
            <a:ext cx="2357454" cy="176809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4572008"/>
            <a:ext cx="2714644" cy="20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User\Мои документы\Downloads\04849614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3214686"/>
            <a:ext cx="2643206" cy="1982405"/>
          </a:xfrm>
          <a:prstGeom prst="rect">
            <a:avLst/>
          </a:prstGeom>
          <a:noFill/>
        </p:spPr>
      </p:pic>
      <p:pic>
        <p:nvPicPr>
          <p:cNvPr id="2051" name="Picture 3" descr="D:\Рабочий стол\фото ДОУ\2009-2010\SDC108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4714884"/>
            <a:ext cx="2500330" cy="18752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15304" cy="7857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социальными партнерами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928670"/>
          <a:ext cx="8072494" cy="551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3500438"/>
            <a:ext cx="2547827" cy="14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81731" y="3500438"/>
            <a:ext cx="2762269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User\Рабочий стол\P708000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71934" y="5286388"/>
            <a:ext cx="2071702" cy="1410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6715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Огромное влияние на процесс социализации дошкольников оказывают субъекты социализации: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0" y="1071546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214422"/>
            <a:ext cx="3429024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родители, братья, сёстры, дедушки, бабушки и другие родственники)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0694" y="1214422"/>
            <a:ext cx="335758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Детский сад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5643578"/>
            <a:ext cx="442915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Общество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сверстники, друзья) и соц. партнеры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девоч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71810"/>
            <a:ext cx="2000264" cy="2559778"/>
          </a:xfrm>
          <a:prstGeom prst="rect">
            <a:avLst/>
          </a:prstGeom>
        </p:spPr>
      </p:pic>
      <p:sp>
        <p:nvSpPr>
          <p:cNvPr id="9" name="Выгнутая вправо стрелка 8"/>
          <p:cNvSpPr/>
          <p:nvPr/>
        </p:nvSpPr>
        <p:spPr>
          <a:xfrm>
            <a:off x="5929322" y="3571876"/>
            <a:ext cx="1285884" cy="14287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428728" y="3571876"/>
            <a:ext cx="121444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9"/>
            <a:ext cx="8929718" cy="64294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предметно-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пространственная среда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0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00430" y="1000108"/>
            <a:ext cx="2357454" cy="176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SS85078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86512" y="1142984"/>
            <a:ext cx="2286016" cy="1393894"/>
          </a:xfrm>
          <a:prstGeom prst="rect">
            <a:avLst/>
          </a:prstGeom>
          <a:noFill/>
          <a:ln w="76200" cmpd="tri">
            <a:noFill/>
          </a:ln>
        </p:spPr>
      </p:pic>
      <p:pic>
        <p:nvPicPr>
          <p:cNvPr id="7" name="Picture 2" descr="C:\Users\1\Desktop\фото\SDC118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2224965" cy="1668724"/>
          </a:xfrm>
          <a:prstGeom prst="rect">
            <a:avLst/>
          </a:prstGeom>
          <a:noFill/>
          <a:ln w="508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фото\SDC119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2214578" cy="1660933"/>
          </a:xfrm>
          <a:prstGeom prst="rect">
            <a:avLst/>
          </a:prstGeom>
          <a:noFill/>
          <a:ln w="50800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2857496"/>
            <a:ext cx="2881248" cy="16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4" y="2857496"/>
            <a:ext cx="2730455" cy="15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034" y="4714884"/>
            <a:ext cx="2557455" cy="191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User\Рабочий стол\DSC061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571868" y="4572008"/>
            <a:ext cx="1500198" cy="217806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DSC0623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29256" y="4714884"/>
            <a:ext cx="3389368" cy="1906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142852"/>
            <a:ext cx="8286808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Социальное развитие личности ребенка осуществляется в детских видах деятельности, которую организуют педагоги ДОУ: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000108"/>
            <a:ext cx="2428892" cy="57150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1857364"/>
          <a:ext cx="842968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71736" y="1357298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Общение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CIMG688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2843" y="4000503"/>
            <a:ext cx="2762271" cy="20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011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43636" y="4214818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011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90866" y="4714884"/>
            <a:ext cx="2738456" cy="205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0"/>
          <a:ext cx="850112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7786742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ЖЕЛАЕМ       ВАМ УСПЕХОВ</a:t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    ВОСПИТАНИИ</a:t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ВАШИХ     ДЕТЕЙ!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3786189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52"/>
            <a:ext cx="7715304" cy="5802024"/>
          </a:xfrm>
        </p:spPr>
        <p:txBody>
          <a:bodyPr/>
          <a:lstStyle/>
          <a:p>
            <a:pPr>
              <a:lnSpc>
                <a:spcPct val="114000"/>
              </a:lnSpc>
              <a:buNone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усвоения и дальнейшего развития индивидом социально-культурного опыта, необходимого для включения его в систему общественных отношений, который состоит из трудовых навыков, знаний, норм, ценностей, традиций, правил; социальных качеств личности, которые позволяют человеку комфортно и эффективно существовать в обществе других людей.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Мои документы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786322"/>
            <a:ext cx="2428892" cy="19379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86742" cy="92869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п.1ст1.6)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501122" cy="50876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ребенка.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 собой, другими детьми, взрослыми и миром.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 ,развития ихсоциальных,нравственных,эстетических,интелектуальных,физических 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среды, соответствующей возрастными и индивидуальными особенностями детей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643314"/>
            <a:ext cx="2432692" cy="3040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14612" y="2571744"/>
            <a:ext cx="414340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Инициативный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3143248"/>
            <a:ext cx="4286280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Способный найти « себя»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3714752"/>
            <a:ext cx="4071966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Нравственно стойкий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48" y="4214818"/>
            <a:ext cx="3929090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Социально адаптированный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4786322"/>
            <a:ext cx="371477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Способный к саморазвитию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428736"/>
            <a:ext cx="25717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Ребёнок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000232" y="2285992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0"/>
            <a:ext cx="47753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заказ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357290" y="857232"/>
            <a:ext cx="192882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10800000" flipV="1">
            <a:off x="6000760" y="5429264"/>
            <a:ext cx="292895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Коммуникабельный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786" y="357166"/>
            <a:ext cx="7929618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СОЦИАЛЬНО-КОММУНИКАТИВНОЕ РАЗВИТИЕ ДОШКОЛЬНИКОВ </a:t>
            </a:r>
            <a:r>
              <a:rPr lang="ru-RU" dirty="0" smtClean="0"/>
              <a:t>–</a:t>
            </a:r>
          </a:p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одно из направлений и развития и образования детей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500174"/>
            <a:ext cx="7929618" cy="52149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развития ДОУ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Детский сад позитивной социализации 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ребенка – « Рука в руке»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и обогащение предметно-пространственной среды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профессионализм педагогов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Социальное партнёрство с семьёй и другими социальными институтами</a:t>
            </a: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857496"/>
            <a:ext cx="2462184" cy="251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5918" y="1500174"/>
            <a:ext cx="3643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70C0"/>
                </a:solidFill>
              </a:rPr>
              <a:t>                        Условия: </a:t>
            </a:r>
            <a:endParaRPr lang="ru-RU" sz="2800" b="1" dirty="0">
              <a:ln/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28604"/>
            <a:ext cx="4814894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Творческой группой </a:t>
            </a:r>
            <a:r>
              <a:rPr lang="ru-RU" dirty="0" err="1" smtClean="0">
                <a:solidFill>
                  <a:schemeClr val="tx1"/>
                </a:solidFill>
              </a:rPr>
              <a:t>МБДОУдетского</a:t>
            </a:r>
            <a:r>
              <a:rPr lang="ru-RU" dirty="0" smtClean="0">
                <a:solidFill>
                  <a:schemeClr val="tx1"/>
                </a:solidFill>
              </a:rPr>
              <a:t> сада № 1 г. Павлово разработана Программа развития ДОУ  « Детский сад позитивной социализации ребенка «Рука в руке»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 Построение    модели    ДОУ,    обеспечивающего    условия     для позитивной   социализации   и личностного   развития   ребенка в    рамках       развивающих образовательных отношений</a:t>
            </a:r>
          </a:p>
        </p:txBody>
      </p:sp>
      <p:pic>
        <p:nvPicPr>
          <p:cNvPr id="4" name="Рисунок 3" descr="Изображение 2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4786322"/>
            <a:ext cx="2405048" cy="180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9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63194">
            <a:off x="6139933" y="4664446"/>
            <a:ext cx="2488625" cy="186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DSC069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57166"/>
            <a:ext cx="2411994" cy="3841684"/>
          </a:xfrm>
          <a:prstGeom prst="rect">
            <a:avLst/>
          </a:prstGeom>
          <a:noFill/>
        </p:spPr>
      </p:pic>
      <p:pic>
        <p:nvPicPr>
          <p:cNvPr id="1027" name="Picture 3" descr="F:\DSCN61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4446290"/>
            <a:ext cx="2715514" cy="2063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43933" cy="17144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содержания программы развития осуществляется через ряд концептуальных проектов: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358114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 ЗДРАВСТВУЙ, МАЛЫШ!»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 ЗДРАВСТВУЙ, МИР!»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 ЗДРАВСТВУЙТЕ, ДЕТИ!»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 МЫ ВМЕСТЕ»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Рабочий стол\фото ДОУ\фото лето\P7060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4572008"/>
            <a:ext cx="3912809" cy="19957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072362" cy="12858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«ЗДРАВСТВУЙ, МАЛЫШ!»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7958166" cy="523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Создание благоприятных условий по осуществлению адаптации детей к детскому саду, направленных на эмоционально-психологическое благополучие ребенка раннего возраста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User\Рабочий стол\фото для презентации\DSC_05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496"/>
            <a:ext cx="2286016" cy="2786082"/>
          </a:xfrm>
          <a:prstGeom prst="rect">
            <a:avLst/>
          </a:prstGeom>
          <a:noFill/>
          <a:ln w="34925">
            <a:solidFill>
              <a:schemeClr val="bg2">
                <a:lumMod val="25000"/>
              </a:schemeClr>
            </a:solidFill>
          </a:ln>
        </p:spPr>
      </p:pic>
      <p:pic>
        <p:nvPicPr>
          <p:cNvPr id="3076" name="Picture 4" descr="C:\Documents and Settings\User\Рабочий стол\фото для презентации\DSCN09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78274" y="4218709"/>
            <a:ext cx="3148746" cy="2502178"/>
          </a:xfrm>
          <a:prstGeom prst="rect">
            <a:avLst/>
          </a:prstGeom>
          <a:noFill/>
          <a:ln w="34925">
            <a:solidFill>
              <a:schemeClr val="bg2">
                <a:lumMod val="25000"/>
              </a:schemeClr>
            </a:solidFill>
          </a:ln>
        </p:spPr>
      </p:pic>
      <p:pic>
        <p:nvPicPr>
          <p:cNvPr id="3077" name="Picture 5" descr="D:\Рабочий стол\фото ДОУ\уч.год2007-08\Новая папка\P4080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3000372"/>
            <a:ext cx="2643206" cy="242889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786842" cy="10001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 ЗДРАВСТВУЙ, МИР!»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072494" cy="523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Обеспечение развития социальной зрелости детей дошкольного возраста в условиях образовательной деятельности ДОУ и взаимодействия с социальными институтами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детства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4" name="Picture 12" descr="SS8507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29322" y="2857496"/>
            <a:ext cx="2641619" cy="1778951"/>
          </a:xfrm>
          <a:prstGeom prst="rect">
            <a:avLst/>
          </a:prstGeom>
          <a:noFill/>
          <a:ln w="76200" cmpd="tri">
            <a:solidFill>
              <a:schemeClr val="folHlink"/>
            </a:solidFill>
          </a:ln>
        </p:spPr>
      </p:pic>
      <p:pic>
        <p:nvPicPr>
          <p:cNvPr id="5" name="Picture 8" descr="SS850709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786058"/>
            <a:ext cx="2389909" cy="185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который нам над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71802" y="2928934"/>
            <a:ext cx="2409556" cy="1727190"/>
          </a:xfrm>
          <a:prstGeom prst="rect">
            <a:avLst/>
          </a:prstGeom>
          <a:noFill/>
          <a:ln w="76200" cmpd="tri">
            <a:solidFill>
              <a:srgbClr val="FFCC0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5000636"/>
            <a:ext cx="2000264" cy="1500300"/>
          </a:xfrm>
          <a:prstGeom prst="rect">
            <a:avLst/>
          </a:prstGeom>
          <a:noFill/>
          <a:ln w="76200" cmpd="tri">
            <a:solidFill>
              <a:srgbClr val="70AC2E"/>
            </a:solidFill>
            <a:miter lim="800000"/>
            <a:headEnd/>
            <a:tailEnd/>
          </a:ln>
          <a:effectLst/>
        </p:spPr>
      </p:pic>
      <p:pic>
        <p:nvPicPr>
          <p:cNvPr id="8" name="Picture 22" descr="P328000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42844" y="4929198"/>
            <a:ext cx="2034389" cy="1597014"/>
          </a:xfrm>
          <a:prstGeom prst="rect">
            <a:avLst/>
          </a:prstGeom>
          <a:noFill/>
          <a:ln w="76200" cmpd="tri">
            <a:solidFill>
              <a:srgbClr val="0F6FB1"/>
            </a:solidFill>
          </a:ln>
        </p:spPr>
      </p:pic>
      <p:pic>
        <p:nvPicPr>
          <p:cNvPr id="9" name="Picture 9" descr="P40900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43439" y="5000637"/>
            <a:ext cx="2000568" cy="1500198"/>
          </a:xfrm>
          <a:prstGeom prst="rect">
            <a:avLst/>
          </a:prstGeom>
          <a:noFill/>
          <a:ln w="76200" cmpd="tri">
            <a:solidFill>
              <a:srgbClr val="008000"/>
            </a:solidFill>
          </a:ln>
        </p:spPr>
      </p:pic>
      <p:pic>
        <p:nvPicPr>
          <p:cNvPr id="10" name="Picture 8" descr="P324001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929454" y="5000636"/>
            <a:ext cx="2047834" cy="1536058"/>
          </a:xfrm>
          <a:prstGeom prst="rect">
            <a:avLst/>
          </a:prstGeom>
          <a:noFill/>
          <a:ln w="76200" cmpd="tri">
            <a:solidFill>
              <a:srgbClr val="3366FF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inity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1643</TotalTime>
  <Words>558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Infinity</vt:lpstr>
      <vt:lpstr>Слайд 1</vt:lpstr>
      <vt:lpstr>Слайд 2</vt:lpstr>
      <vt:lpstr>ФГОС дошкольного образования( п.1ст1.6)  Задачи:</vt:lpstr>
      <vt:lpstr>Слайд 4</vt:lpstr>
      <vt:lpstr>Слайд 5</vt:lpstr>
      <vt:lpstr>Слайд 6</vt:lpstr>
      <vt:lpstr>Реализация содержания программы развития осуществляется через ряд концептуальных проектов:</vt:lpstr>
      <vt:lpstr>ПРОЕКТ  «ЗДРАВСТВУЙ, МАЛЫШ!»</vt:lpstr>
      <vt:lpstr>ПРОЕКТ « ЗДРАВСТВУЙ, МИР!»</vt:lpstr>
      <vt:lpstr>ПРОЕКТ  « ЗДРАВСТВУЙТЕ, ДЕТИ!»</vt:lpstr>
      <vt:lpstr>ПРОЕКТ « МЫ ВМЕСТЕ»</vt:lpstr>
      <vt:lpstr>Взаимодействие с  социальными партнерами</vt:lpstr>
      <vt:lpstr>Слайд 13</vt:lpstr>
      <vt:lpstr>Развивающая предметно- пространственная среда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Name</cp:lastModifiedBy>
  <cp:revision>182</cp:revision>
  <dcterms:created xsi:type="dcterms:W3CDTF">2011-12-13T06:40:47Z</dcterms:created>
  <dcterms:modified xsi:type="dcterms:W3CDTF">2015-03-09T10:20:20Z</dcterms:modified>
</cp:coreProperties>
</file>